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1" r:id="rId3"/>
    <p:sldId id="290" r:id="rId4"/>
    <p:sldId id="283" r:id="rId5"/>
    <p:sldId id="262" r:id="rId6"/>
    <p:sldId id="297" r:id="rId7"/>
    <p:sldId id="298" r:id="rId8"/>
    <p:sldId id="284" r:id="rId9"/>
    <p:sldId id="292" r:id="rId10"/>
    <p:sldId id="293" r:id="rId11"/>
    <p:sldId id="288" r:id="rId12"/>
    <p:sldId id="289" r:id="rId13"/>
    <p:sldId id="299" r:id="rId14"/>
    <p:sldId id="275" r:id="rId15"/>
    <p:sldId id="301" r:id="rId16"/>
    <p:sldId id="295" r:id="rId17"/>
    <p:sldId id="294" r:id="rId18"/>
    <p:sldId id="305" r:id="rId19"/>
    <p:sldId id="296" r:id="rId20"/>
    <p:sldId id="303" r:id="rId21"/>
    <p:sldId id="264" r:id="rId22"/>
    <p:sldId id="300" r:id="rId23"/>
    <p:sldId id="265" r:id="rId24"/>
    <p:sldId id="304" r:id="rId25"/>
    <p:sldId id="2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0" d="100"/>
          <a:sy n="50" d="100"/>
        </p:scale>
        <p:origin x="-187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57236-6D39-4E5F-A405-10158852EC03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ADA1B-5307-46DD-B5A8-1B8A7191B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759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CBCB9-79B6-4117-85B5-AEE3F083063A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BDAEA-F2FA-464C-A5C9-792E0C168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71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DAEA-F2FA-464C-A5C9-792E0C168886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CB56C40-A8A0-44D6-8402-8822D4E674C6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BDAEA-F2FA-464C-A5C9-792E0C168886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5BBF69A-C607-4095-AE68-0ACD956853AF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8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98F762C-3999-4E52-938E-44475F137416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FBDAEA-F2FA-464C-A5C9-792E0C168886}" type="slidenum">
              <a:rPr lang="en-US" smtClean="0"/>
              <a:t>5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670D7-F1AB-46D0-B8C6-4BF422753A51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8A561-DDAF-46AD-B448-DEC8C0946FF0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AA24-E397-47D2-ABA1-E6D1DED83C21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F54C-7834-45C7-9A2E-9A780EE9F4F9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3D64-4D24-4549-84BD-5BA9D26FBEFA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96D74-D488-4CC0-B08F-1469886BF9D8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7396-246C-49EC-A8ED-C68B8DAEFCA1}" type="datetime1">
              <a:rPr lang="en-US" smtClean="0"/>
              <a:t>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E14B-DD5E-406D-A31B-7C9DAA893C93}" type="datetime1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D5F6-AB10-4D22-86D8-47600D47BB68}" type="datetime1">
              <a:rPr lang="en-US" smtClean="0"/>
              <a:t>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D45EF-597B-47B3-9BB8-D56C93C6E1E8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9BFD9-0684-423F-8BEF-A4DA7685A6AD}" type="datetime1">
              <a:rPr lang="en-US" smtClean="0"/>
              <a:t>1/16/2014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7770EF4-FAE9-448C-932D-1C001C1ED93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852BB56-8833-41DA-98F4-20DAEA67FDC7}" type="datetime1">
              <a:rPr lang="en-US" smtClean="0"/>
              <a:t>1/16/2014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pull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5.png"/><Relationship Id="rId10" Type="http://schemas.openxmlformats.org/officeDocument/2006/relationships/image" Target="../media/image5.gif"/><Relationship Id="rId4" Type="http://schemas.openxmlformats.org/officeDocument/2006/relationships/image" Target="../media/image16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5.gif"/><Relationship Id="rId4" Type="http://schemas.openxmlformats.org/officeDocument/2006/relationships/image" Target="../media/image14.jpeg"/><Relationship Id="rId9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0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1676400" y="1752600"/>
            <a:ext cx="5867400" cy="2895600"/>
          </a:xfrm>
          <a:prstGeom prst="plaque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LightBAN" pitchFamily="2" charset="0"/>
                <a:cs typeface="NikoshLightBAN" pitchFamily="2" charset="0"/>
              </a:rPr>
              <a:t>স্বাগতম</a:t>
            </a:r>
          </a:p>
          <a:p>
            <a:pPr algn="ctr"/>
            <a:r>
              <a:rPr lang="bn-BD" sz="72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সবাইকে</a:t>
            </a:r>
            <a:endParaRPr lang="en-US" sz="72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0FDB-FED8-4E66-8DE5-609C5A3C0C86}" type="datetime1">
              <a:rPr lang="en-US" smtClean="0"/>
              <a:t>1/16/2014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Ayub</a:t>
            </a:r>
            <a:r>
              <a:rPr lang="en-US" dirty="0" smtClean="0"/>
              <a:t> Ali </a:t>
            </a:r>
            <a:r>
              <a:rPr lang="en-US" dirty="0" err="1" smtClean="0"/>
              <a:t>Bonbelghoria</a:t>
            </a:r>
            <a:r>
              <a:rPr lang="en-US" dirty="0" smtClean="0"/>
              <a:t> </a:t>
            </a:r>
            <a:r>
              <a:rPr lang="en-US" dirty="0" err="1" smtClean="0"/>
              <a:t>Shahid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-Un-</a:t>
            </a:r>
            <a:r>
              <a:rPr lang="en-US" dirty="0" err="1" smtClean="0"/>
              <a:t>Nabi</a:t>
            </a:r>
            <a:r>
              <a:rPr lang="en-US" dirty="0" smtClean="0"/>
              <a:t>-High School, </a:t>
            </a:r>
            <a:r>
              <a:rPr lang="en-US" dirty="0" err="1" smtClean="0"/>
              <a:t>Natore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98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repeatCount="280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e 1"/>
          <p:cNvSpPr/>
          <p:nvPr/>
        </p:nvSpPr>
        <p:spPr>
          <a:xfrm>
            <a:off x="1542197" y="2057400"/>
            <a:ext cx="5886798" cy="2222279"/>
          </a:xfrm>
          <a:custGeom>
            <a:avLst/>
            <a:gdLst>
              <a:gd name="connsiteX0" fmla="*/ 6705600 w 6705600"/>
              <a:gd name="connsiteY0" fmla="*/ 1428750 h 2857500"/>
              <a:gd name="connsiteX1" fmla="*/ 3352800 w 6705600"/>
              <a:gd name="connsiteY1" fmla="*/ 2857500 h 2857500"/>
              <a:gd name="connsiteX2" fmla="*/ 0 w 6705600"/>
              <a:gd name="connsiteY2" fmla="*/ 1428750 h 2857500"/>
              <a:gd name="connsiteX3" fmla="*/ 3352800 w 6705600"/>
              <a:gd name="connsiteY3" fmla="*/ 0 h 2857500"/>
              <a:gd name="connsiteX4" fmla="*/ 3352800 w 6705600"/>
              <a:gd name="connsiteY4" fmla="*/ 1428750 h 2857500"/>
              <a:gd name="connsiteX5" fmla="*/ 6705600 w 6705600"/>
              <a:gd name="connsiteY5" fmla="*/ 1428750 h 2857500"/>
              <a:gd name="connsiteX0" fmla="*/ 6705600 w 6705600"/>
              <a:gd name="connsiteY0" fmla="*/ 1428750 h 2857500"/>
              <a:gd name="connsiteX1" fmla="*/ 3352800 w 6705600"/>
              <a:gd name="connsiteY1" fmla="*/ 2857500 h 2857500"/>
              <a:gd name="connsiteX2" fmla="*/ 0 w 6705600"/>
              <a:gd name="connsiteY2" fmla="*/ 1428750 h 2857500"/>
              <a:gd name="connsiteX3" fmla="*/ 3352800 w 6705600"/>
              <a:gd name="connsiteY3" fmla="*/ 0 h 2857500"/>
              <a:gd name="connsiteX4" fmla="*/ 1906138 w 6705600"/>
              <a:gd name="connsiteY4" fmla="*/ 1619819 h 2857500"/>
              <a:gd name="connsiteX5" fmla="*/ 6705600 w 6705600"/>
              <a:gd name="connsiteY5" fmla="*/ 1428750 h 2857500"/>
              <a:gd name="connsiteX0" fmla="*/ 6705600 w 6705600"/>
              <a:gd name="connsiteY0" fmla="*/ 1428750 h 2857500"/>
              <a:gd name="connsiteX1" fmla="*/ 3352800 w 6705600"/>
              <a:gd name="connsiteY1" fmla="*/ 2857500 h 2857500"/>
              <a:gd name="connsiteX2" fmla="*/ 0 w 6705600"/>
              <a:gd name="connsiteY2" fmla="*/ 1428750 h 2857500"/>
              <a:gd name="connsiteX3" fmla="*/ 3352800 w 6705600"/>
              <a:gd name="connsiteY3" fmla="*/ 0 h 2857500"/>
              <a:gd name="connsiteX4" fmla="*/ 827965 w 6705600"/>
              <a:gd name="connsiteY4" fmla="*/ 1892774 h 2857500"/>
              <a:gd name="connsiteX5" fmla="*/ 6705600 w 6705600"/>
              <a:gd name="connsiteY5" fmla="*/ 1428750 h 2857500"/>
              <a:gd name="connsiteX0" fmla="*/ 6705600 w 6705600"/>
              <a:gd name="connsiteY0" fmla="*/ 1428750 h 2857500"/>
              <a:gd name="connsiteX1" fmla="*/ 3352800 w 6705600"/>
              <a:gd name="connsiteY1" fmla="*/ 2857500 h 2857500"/>
              <a:gd name="connsiteX2" fmla="*/ 0 w 6705600"/>
              <a:gd name="connsiteY2" fmla="*/ 1428750 h 2857500"/>
              <a:gd name="connsiteX3" fmla="*/ 3352800 w 6705600"/>
              <a:gd name="connsiteY3" fmla="*/ 0 h 2857500"/>
              <a:gd name="connsiteX4" fmla="*/ 1414819 w 6705600"/>
              <a:gd name="connsiteY4" fmla="*/ 1729001 h 2857500"/>
              <a:gd name="connsiteX5" fmla="*/ 6705600 w 6705600"/>
              <a:gd name="connsiteY5" fmla="*/ 1428750 h 2857500"/>
              <a:gd name="connsiteX0" fmla="*/ 5886734 w 5886734"/>
              <a:gd name="connsiteY0" fmla="*/ 1428750 h 2861516"/>
              <a:gd name="connsiteX1" fmla="*/ 2533934 w 5886734"/>
              <a:gd name="connsiteY1" fmla="*/ 2857500 h 2861516"/>
              <a:gd name="connsiteX2" fmla="*/ 0 w 5886734"/>
              <a:gd name="connsiteY2" fmla="*/ 1046613 h 2861516"/>
              <a:gd name="connsiteX3" fmla="*/ 2533934 w 5886734"/>
              <a:gd name="connsiteY3" fmla="*/ 0 h 2861516"/>
              <a:gd name="connsiteX4" fmla="*/ 595953 w 5886734"/>
              <a:gd name="connsiteY4" fmla="*/ 1729001 h 2861516"/>
              <a:gd name="connsiteX5" fmla="*/ 5886734 w 5886734"/>
              <a:gd name="connsiteY5" fmla="*/ 1428750 h 2861516"/>
              <a:gd name="connsiteX0" fmla="*/ 5886798 w 5886798"/>
              <a:gd name="connsiteY0" fmla="*/ 1428750 h 2222279"/>
              <a:gd name="connsiteX1" fmla="*/ 2465759 w 5886798"/>
              <a:gd name="connsiteY1" fmla="*/ 2202407 h 2222279"/>
              <a:gd name="connsiteX2" fmla="*/ 64 w 5886798"/>
              <a:gd name="connsiteY2" fmla="*/ 1046613 h 2222279"/>
              <a:gd name="connsiteX3" fmla="*/ 2533998 w 5886798"/>
              <a:gd name="connsiteY3" fmla="*/ 0 h 2222279"/>
              <a:gd name="connsiteX4" fmla="*/ 596017 w 5886798"/>
              <a:gd name="connsiteY4" fmla="*/ 1729001 h 2222279"/>
              <a:gd name="connsiteX5" fmla="*/ 5886798 w 5886798"/>
              <a:gd name="connsiteY5" fmla="*/ 1428750 h 222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86798" h="2222279">
                <a:moveTo>
                  <a:pt x="5886798" y="1428750"/>
                </a:moveTo>
                <a:cubicBezTo>
                  <a:pt x="5886798" y="2217827"/>
                  <a:pt x="3446881" y="2266096"/>
                  <a:pt x="2465759" y="2202407"/>
                </a:cubicBezTo>
                <a:cubicBezTo>
                  <a:pt x="1484637" y="2138718"/>
                  <a:pt x="-11309" y="1413681"/>
                  <a:pt x="64" y="1046613"/>
                </a:cubicBezTo>
                <a:cubicBezTo>
                  <a:pt x="11437" y="679545"/>
                  <a:pt x="682298" y="0"/>
                  <a:pt x="2533998" y="0"/>
                </a:cubicBezTo>
                <a:lnTo>
                  <a:pt x="596017" y="1729001"/>
                </a:lnTo>
                <a:cubicBezTo>
                  <a:pt x="1713617" y="1729001"/>
                  <a:pt x="4769198" y="1428750"/>
                  <a:pt x="5886798" y="1428750"/>
                </a:cubicBez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9600" b="1" cap="all" dirty="0" smtClean="0">
                <a:ln/>
                <a:solidFill>
                  <a:schemeClr val="tx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LightBAN" pitchFamily="2" charset="0"/>
                <a:cs typeface="NikoshLightBAN" pitchFamily="2" charset="0"/>
              </a:rPr>
              <a:t>পাঠ উপস্থাপন</a:t>
            </a:r>
            <a:endParaRPr lang="en-US" sz="9600" b="1" cap="all" dirty="0">
              <a:ln/>
              <a:solidFill>
                <a:schemeClr val="tx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EE474-1035-4078-9447-96045B0F7836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96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295400"/>
            <a:ext cx="678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এবার বলতে পারবে কি অমেরুদন্ডী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পর্ব কতটি?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3741241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৮টি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54B-CF43-43DB-BAD1-AC106256F034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96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25366" y="105178"/>
            <a:ext cx="2616248" cy="1939247"/>
            <a:chOff x="525366" y="105178"/>
            <a:chExt cx="2616248" cy="19392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37" t="-10547" r="-4001" b="49652"/>
            <a:stretch/>
          </p:blipFill>
          <p:spPr>
            <a:xfrm>
              <a:off x="525366" y="381000"/>
              <a:ext cx="2616248" cy="1380469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055675" y="105178"/>
              <a:ext cx="172996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পরিফেরা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92166" y="1675093"/>
              <a:ext cx="755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স্পঞ্জিলা</a:t>
              </a:r>
              <a:endParaRPr lang="en-US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05224" y="2057400"/>
            <a:ext cx="1737976" cy="2590800"/>
            <a:chOff x="1005224" y="2057400"/>
            <a:chExt cx="1737976" cy="2590800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866" y="2776208"/>
              <a:ext cx="962025" cy="1414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005224" y="2057400"/>
              <a:ext cx="173797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নিডারিয়া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32153" y="4278868"/>
              <a:ext cx="63991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bn-BD" spc="1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হাইড্রা</a:t>
              </a:r>
              <a:endParaRPr lang="en-US" spc="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08061" y="4572000"/>
            <a:ext cx="3025187" cy="2112407"/>
            <a:chOff x="408061" y="4572000"/>
            <a:chExt cx="3025187" cy="2112407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675" y="5029200"/>
              <a:ext cx="1555630" cy="1285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408061" y="4572000"/>
              <a:ext cx="302518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প্লাটিহেলমিনথেস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37663" y="6315075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ফিতাকৄমি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71859" y="130003"/>
            <a:ext cx="1933543" cy="2093687"/>
            <a:chOff x="3471859" y="130003"/>
            <a:chExt cx="1933543" cy="209368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1859" y="856974"/>
              <a:ext cx="1800225" cy="1112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471859" y="130003"/>
              <a:ext cx="193354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নেমাটোডা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20565" y="1854358"/>
              <a:ext cx="822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গোলকৃ্মি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387730" y="2095500"/>
            <a:ext cx="2038371" cy="2400300"/>
            <a:chOff x="3387730" y="2095500"/>
            <a:chExt cx="2038371" cy="2400300"/>
          </a:xfrm>
        </p:grpSpPr>
        <p:pic>
          <p:nvPicPr>
            <p:cNvPr id="5" name="Picture 4" descr="images61.jp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87730" y="2891971"/>
              <a:ext cx="2022470" cy="1070429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433248" y="2095500"/>
              <a:ext cx="199285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অ্যানিলিডা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98663" y="4126468"/>
              <a:ext cx="5998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কেঁচো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094334" y="135262"/>
            <a:ext cx="1892301" cy="2215270"/>
            <a:chOff x="6094334" y="135262"/>
            <a:chExt cx="1892301" cy="221527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334" y="363208"/>
              <a:ext cx="1892301" cy="1694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126245" y="135262"/>
              <a:ext cx="133562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মলাস্কা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59750" y="1981200"/>
              <a:ext cx="6030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শামুক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0200" y="2590800"/>
            <a:ext cx="3200400" cy="2623066"/>
            <a:chOff x="5410200" y="2590800"/>
            <a:chExt cx="3200400" cy="262306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3041" y="3171825"/>
              <a:ext cx="1647825" cy="158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410200" y="2590800"/>
              <a:ext cx="3200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একাইনোডারমাটা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110050" y="4844534"/>
              <a:ext cx="9142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তারামাছ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60384" y="4564559"/>
            <a:ext cx="2387648" cy="2217241"/>
            <a:chOff x="3360384" y="4564559"/>
            <a:chExt cx="2387648" cy="2217241"/>
          </a:xfrm>
        </p:grpSpPr>
        <p:sp>
          <p:nvSpPr>
            <p:cNvPr id="17" name="Rectangle 16"/>
            <p:cNvSpPr/>
            <p:nvPr/>
          </p:nvSpPr>
          <p:spPr>
            <a:xfrm>
              <a:off x="3469616" y="4564559"/>
              <a:ext cx="21691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আর্থোপোডা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160795" y="6412468"/>
              <a:ext cx="7922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প্রজাপতি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9" name="Picture 3" descr="butterflybluex.gif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360384" y="5279376"/>
              <a:ext cx="2387648" cy="101295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22D5-FEB2-44A4-83D2-247C8C3E7DE4}" type="datetime1">
              <a:rPr lang="en-US" smtClean="0"/>
              <a:t>1/16/2014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95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13716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১ম পর্বটির নাম কি?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B83F-FB5F-4195-9405-1E9470717820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948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6761" y="617025"/>
            <a:ext cx="3299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পরিফেরা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14400" y="1124856"/>
            <a:ext cx="6680152" cy="4818745"/>
            <a:chOff x="2362200" y="2294847"/>
            <a:chExt cx="2616248" cy="20485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37" t="-10547" r="-4001" b="49652"/>
            <a:stretch/>
          </p:blipFill>
          <p:spPr>
            <a:xfrm>
              <a:off x="2362200" y="2294847"/>
              <a:ext cx="2616248" cy="138046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685598" y="3697069"/>
              <a:ext cx="203880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36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স্পঞ্জিলা</a:t>
              </a:r>
              <a:endPara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E26FB-1BB5-4CFC-99E3-3DA220E6DF1F}" type="datetime1">
              <a:rPr lang="en-US" smtClean="0"/>
              <a:t>1/16/2014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716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752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9183"/>
            <a:ext cx="8077200" cy="646090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24D3E-AB6A-4F11-9407-38D5DBF7FE01}" type="datetime1">
              <a:rPr lang="en-US" smtClean="0"/>
              <a:t>1/16/2014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93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6858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Arial" pitchFamily="34" charset="0"/>
              <a:buChar char="•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00" y="1676400"/>
            <a:ext cx="739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 2" pitchFamily="18" charset="2"/>
              <a:buChar char="E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এদের দেহ প্রাচীর অসংখ্য ছিদ্রযুক্ত। </a:t>
            </a:r>
          </a:p>
          <a:p>
            <a:pPr marL="685800" indent="-685800">
              <a:buFont typeface="Wingdings 2" pitchFamily="18" charset="2"/>
              <a:buChar char="E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এরা সরলতম বহুকোষী প্রাণী।</a:t>
            </a:r>
          </a:p>
          <a:p>
            <a:pPr marL="685800" indent="-685800">
              <a:buFont typeface="Wingdings 2" pitchFamily="18" charset="2"/>
              <a:buChar char="E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এদের কোন সুগঠিত কলা, অংগ ও তন্ত থাকে না।</a:t>
            </a:r>
          </a:p>
          <a:p>
            <a:pPr marL="685800" indent="-685800">
              <a:buFont typeface="Wingdings 2" pitchFamily="18" charset="2"/>
              <a:buChar char="E"/>
            </a:pP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C0925-E99D-4144-BF53-27452272F985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33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66800" y="2057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46692" y="762000"/>
            <a:ext cx="3401708" cy="4572000"/>
            <a:chOff x="1404866" y="990600"/>
            <a:chExt cx="978637" cy="3811488"/>
          </a:xfrm>
        </p:grpSpPr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866" y="1760041"/>
              <a:ext cx="962025" cy="24309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1518064" y="990600"/>
              <a:ext cx="865439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bn-BD" sz="44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নিডারিয়া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16116" y="4278868"/>
              <a:ext cx="67199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bn-BD" sz="2800" spc="1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হাইড্রা</a:t>
              </a:r>
              <a:endParaRPr lang="en-US" sz="2800" spc="1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9D18A-BDC5-4446-9740-64173181F4F5}" type="datetime1">
              <a:rPr lang="en-US" smtClean="0"/>
              <a:t>1/16/2014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0467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4800600" cy="50292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F4DE-631D-4948-932F-E105C5703B7D}" type="datetime1">
              <a:rPr lang="en-US" smtClean="0"/>
              <a:t>1/16/2014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964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5461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বৈশিষ্ট্য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624548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ü"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এদের দেহ দুটি ভ্রূণীয়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 স্তরটি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দ্বারা গঠিত। 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itchFamily="2" charset="2"/>
              <a:buChar char="ü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দেহের বাইরের দিকের স্তরটি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এক্টোডার্ম এবং ভিতরের স্তরটি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এন্ডোডার্ম।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5A2B-4D6E-4804-8991-8859ABC19F06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888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5613" y="6807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795587"/>
            <a:ext cx="33528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নামঃ 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মোঃ আইয়ূব </a:t>
            </a:r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পদবীঃ </a:t>
            </a:r>
            <a:r>
              <a:rPr lang="bn-BD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প্রতিষ্ঠানের নামঃ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বনবেলঘরিয়া শহীদ রেজা-উন-নবী উচ্চ বিদ্যালয়,নাটোর।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7162" y="2647582"/>
            <a:ext cx="449103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LightBAN" pitchFamily="2" charset="0"/>
                <a:cs typeface="NikoshLightBAN" pitchFamily="2" charset="0"/>
              </a:rPr>
              <a:t>বিষয়ঃ </a:t>
            </a:r>
            <a:r>
              <a:rPr lang="bn-BD" sz="3600" b="1" dirty="0" smtClean="0">
                <a:solidFill>
                  <a:srgbClr val="00B0F0"/>
                </a:solidFill>
                <a:latin typeface="NikoshLightBAN" pitchFamily="2" charset="0"/>
                <a:cs typeface="NikoshLightBAN" pitchFamily="2" charset="0"/>
              </a:rPr>
              <a:t>বিজ্ঞান</a:t>
            </a:r>
          </a:p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সাধারণ পাঠঃ প্রাণী জগতের শ্রেণীবিণ্যাস</a:t>
            </a:r>
          </a:p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বিশেষ পাঠঃ</a:t>
            </a:r>
          </a:p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শ্রেণী</a:t>
            </a:r>
            <a:r>
              <a:rPr lang="en-US" sz="2800" dirty="0" smtClean="0">
                <a:latin typeface="NikoshLightBAN" pitchFamily="2" charset="0"/>
                <a:cs typeface="NikoshLightBAN" pitchFamily="2" charset="0"/>
              </a:rPr>
              <a:t>:</a:t>
            </a:r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 ৮ম</a:t>
            </a:r>
          </a:p>
          <a:p>
            <a:r>
              <a:rPr lang="bn-BD" sz="2800" dirty="0" smtClean="0">
                <a:latin typeface="NikoshLightBAN" pitchFamily="2" charset="0"/>
                <a:cs typeface="NikoshLightBAN" pitchFamily="2" charset="0"/>
              </a:rPr>
              <a:t>সময়ঃ ৫০ মিনিট</a:t>
            </a:r>
            <a:endParaRPr lang="en-US" sz="2800" dirty="0">
              <a:latin typeface="NikoshLightBAN" pitchFamily="2" charset="0"/>
              <a:cs typeface="NikoshLightBAN" pitchFamily="2" charset="0"/>
            </a:endParaRP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4621464" y="1676400"/>
            <a:ext cx="1404938" cy="795866"/>
            <a:chOff x="2448" y="1008"/>
            <a:chExt cx="1191" cy="291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448" y="1045"/>
              <a:ext cx="1075" cy="191"/>
            </a:xfrm>
            <a:custGeom>
              <a:avLst/>
              <a:gdLst>
                <a:gd name="T0" fmla="*/ 591 w 1075"/>
                <a:gd name="T1" fmla="*/ 2 h 952"/>
                <a:gd name="T2" fmla="*/ 696 w 1075"/>
                <a:gd name="T3" fmla="*/ 22 h 952"/>
                <a:gd name="T4" fmla="*/ 793 w 1075"/>
                <a:gd name="T5" fmla="*/ 58 h 952"/>
                <a:gd name="T6" fmla="*/ 879 w 1075"/>
                <a:gd name="T7" fmla="*/ 108 h 952"/>
                <a:gd name="T8" fmla="*/ 952 w 1075"/>
                <a:gd name="T9" fmla="*/ 173 h 952"/>
                <a:gd name="T10" fmla="*/ 1009 w 1075"/>
                <a:gd name="T11" fmla="*/ 250 h 952"/>
                <a:gd name="T12" fmla="*/ 1050 w 1075"/>
                <a:gd name="T13" fmla="*/ 335 h 952"/>
                <a:gd name="T14" fmla="*/ 1072 w 1075"/>
                <a:gd name="T15" fmla="*/ 428 h 952"/>
                <a:gd name="T16" fmla="*/ 1072 w 1075"/>
                <a:gd name="T17" fmla="*/ 524 h 952"/>
                <a:gd name="T18" fmla="*/ 1050 w 1075"/>
                <a:gd name="T19" fmla="*/ 617 h 952"/>
                <a:gd name="T20" fmla="*/ 1009 w 1075"/>
                <a:gd name="T21" fmla="*/ 703 h 952"/>
                <a:gd name="T22" fmla="*/ 952 w 1075"/>
                <a:gd name="T23" fmla="*/ 779 h 952"/>
                <a:gd name="T24" fmla="*/ 879 w 1075"/>
                <a:gd name="T25" fmla="*/ 844 h 952"/>
                <a:gd name="T26" fmla="*/ 793 w 1075"/>
                <a:gd name="T27" fmla="*/ 894 h 952"/>
                <a:gd name="T28" fmla="*/ 696 w 1075"/>
                <a:gd name="T29" fmla="*/ 930 h 952"/>
                <a:gd name="T30" fmla="*/ 591 w 1075"/>
                <a:gd name="T31" fmla="*/ 950 h 952"/>
                <a:gd name="T32" fmla="*/ 482 w 1075"/>
                <a:gd name="T33" fmla="*/ 950 h 952"/>
                <a:gd name="T34" fmla="*/ 377 w 1075"/>
                <a:gd name="T35" fmla="*/ 930 h 952"/>
                <a:gd name="T36" fmla="*/ 281 w 1075"/>
                <a:gd name="T37" fmla="*/ 894 h 952"/>
                <a:gd name="T38" fmla="*/ 195 w 1075"/>
                <a:gd name="T39" fmla="*/ 844 h 952"/>
                <a:gd name="T40" fmla="*/ 122 w 1075"/>
                <a:gd name="T41" fmla="*/ 779 h 952"/>
                <a:gd name="T42" fmla="*/ 64 w 1075"/>
                <a:gd name="T43" fmla="*/ 703 h 952"/>
                <a:gd name="T44" fmla="*/ 24 w 1075"/>
                <a:gd name="T45" fmla="*/ 617 h 952"/>
                <a:gd name="T46" fmla="*/ 2 w 1075"/>
                <a:gd name="T47" fmla="*/ 524 h 952"/>
                <a:gd name="T48" fmla="*/ 2 w 1075"/>
                <a:gd name="T49" fmla="*/ 428 h 952"/>
                <a:gd name="T50" fmla="*/ 24 w 1075"/>
                <a:gd name="T51" fmla="*/ 335 h 952"/>
                <a:gd name="T52" fmla="*/ 64 w 1075"/>
                <a:gd name="T53" fmla="*/ 250 h 952"/>
                <a:gd name="T54" fmla="*/ 122 w 1075"/>
                <a:gd name="T55" fmla="*/ 173 h 952"/>
                <a:gd name="T56" fmla="*/ 195 w 1075"/>
                <a:gd name="T57" fmla="*/ 108 h 952"/>
                <a:gd name="T58" fmla="*/ 281 w 1075"/>
                <a:gd name="T59" fmla="*/ 58 h 952"/>
                <a:gd name="T60" fmla="*/ 377 w 1075"/>
                <a:gd name="T61" fmla="*/ 22 h 952"/>
                <a:gd name="T62" fmla="*/ 482 w 1075"/>
                <a:gd name="T63" fmla="*/ 2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5" h="952">
                  <a:moveTo>
                    <a:pt x="537" y="0"/>
                  </a:moveTo>
                  <a:lnTo>
                    <a:pt x="591" y="2"/>
                  </a:lnTo>
                  <a:lnTo>
                    <a:pt x="646" y="10"/>
                  </a:lnTo>
                  <a:lnTo>
                    <a:pt x="696" y="22"/>
                  </a:lnTo>
                  <a:lnTo>
                    <a:pt x="746" y="37"/>
                  </a:lnTo>
                  <a:lnTo>
                    <a:pt x="793" y="58"/>
                  </a:lnTo>
                  <a:lnTo>
                    <a:pt x="837" y="81"/>
                  </a:lnTo>
                  <a:lnTo>
                    <a:pt x="879" y="108"/>
                  </a:lnTo>
                  <a:lnTo>
                    <a:pt x="918" y="139"/>
                  </a:lnTo>
                  <a:lnTo>
                    <a:pt x="952" y="173"/>
                  </a:lnTo>
                  <a:lnTo>
                    <a:pt x="983" y="210"/>
                  </a:lnTo>
                  <a:lnTo>
                    <a:pt x="1009" y="250"/>
                  </a:lnTo>
                  <a:lnTo>
                    <a:pt x="1033" y="291"/>
                  </a:lnTo>
                  <a:lnTo>
                    <a:pt x="1050" y="335"/>
                  </a:lnTo>
                  <a:lnTo>
                    <a:pt x="1064" y="380"/>
                  </a:lnTo>
                  <a:lnTo>
                    <a:pt x="1072" y="428"/>
                  </a:lnTo>
                  <a:lnTo>
                    <a:pt x="1075" y="476"/>
                  </a:lnTo>
                  <a:lnTo>
                    <a:pt x="1072" y="524"/>
                  </a:lnTo>
                  <a:lnTo>
                    <a:pt x="1064" y="572"/>
                  </a:lnTo>
                  <a:lnTo>
                    <a:pt x="1050" y="617"/>
                  </a:lnTo>
                  <a:lnTo>
                    <a:pt x="1033" y="661"/>
                  </a:lnTo>
                  <a:lnTo>
                    <a:pt x="1009" y="703"/>
                  </a:lnTo>
                  <a:lnTo>
                    <a:pt x="983" y="742"/>
                  </a:lnTo>
                  <a:lnTo>
                    <a:pt x="952" y="779"/>
                  </a:lnTo>
                  <a:lnTo>
                    <a:pt x="918" y="812"/>
                  </a:lnTo>
                  <a:lnTo>
                    <a:pt x="879" y="844"/>
                  </a:lnTo>
                  <a:lnTo>
                    <a:pt x="837" y="871"/>
                  </a:lnTo>
                  <a:lnTo>
                    <a:pt x="793" y="894"/>
                  </a:lnTo>
                  <a:lnTo>
                    <a:pt x="746" y="915"/>
                  </a:lnTo>
                  <a:lnTo>
                    <a:pt x="696" y="930"/>
                  </a:lnTo>
                  <a:lnTo>
                    <a:pt x="646" y="942"/>
                  </a:lnTo>
                  <a:lnTo>
                    <a:pt x="591" y="950"/>
                  </a:lnTo>
                  <a:lnTo>
                    <a:pt x="537" y="952"/>
                  </a:lnTo>
                  <a:lnTo>
                    <a:pt x="482" y="950"/>
                  </a:lnTo>
                  <a:lnTo>
                    <a:pt x="428" y="942"/>
                  </a:lnTo>
                  <a:lnTo>
                    <a:pt x="377" y="930"/>
                  </a:lnTo>
                  <a:lnTo>
                    <a:pt x="328" y="915"/>
                  </a:lnTo>
                  <a:lnTo>
                    <a:pt x="281" y="894"/>
                  </a:lnTo>
                  <a:lnTo>
                    <a:pt x="236" y="871"/>
                  </a:lnTo>
                  <a:lnTo>
                    <a:pt x="195" y="844"/>
                  </a:lnTo>
                  <a:lnTo>
                    <a:pt x="157" y="812"/>
                  </a:lnTo>
                  <a:lnTo>
                    <a:pt x="122" y="779"/>
                  </a:lnTo>
                  <a:lnTo>
                    <a:pt x="92" y="742"/>
                  </a:lnTo>
                  <a:lnTo>
                    <a:pt x="64" y="703"/>
                  </a:lnTo>
                  <a:lnTo>
                    <a:pt x="42" y="661"/>
                  </a:lnTo>
                  <a:lnTo>
                    <a:pt x="24" y="617"/>
                  </a:lnTo>
                  <a:lnTo>
                    <a:pt x="11" y="572"/>
                  </a:lnTo>
                  <a:lnTo>
                    <a:pt x="2" y="524"/>
                  </a:lnTo>
                  <a:lnTo>
                    <a:pt x="0" y="476"/>
                  </a:lnTo>
                  <a:lnTo>
                    <a:pt x="2" y="428"/>
                  </a:lnTo>
                  <a:lnTo>
                    <a:pt x="11" y="380"/>
                  </a:lnTo>
                  <a:lnTo>
                    <a:pt x="24" y="335"/>
                  </a:lnTo>
                  <a:lnTo>
                    <a:pt x="42" y="291"/>
                  </a:lnTo>
                  <a:lnTo>
                    <a:pt x="64" y="250"/>
                  </a:lnTo>
                  <a:lnTo>
                    <a:pt x="92" y="210"/>
                  </a:lnTo>
                  <a:lnTo>
                    <a:pt x="122" y="173"/>
                  </a:lnTo>
                  <a:lnTo>
                    <a:pt x="157" y="139"/>
                  </a:lnTo>
                  <a:lnTo>
                    <a:pt x="195" y="108"/>
                  </a:lnTo>
                  <a:lnTo>
                    <a:pt x="236" y="81"/>
                  </a:lnTo>
                  <a:lnTo>
                    <a:pt x="281" y="58"/>
                  </a:lnTo>
                  <a:lnTo>
                    <a:pt x="328" y="37"/>
                  </a:lnTo>
                  <a:lnTo>
                    <a:pt x="377" y="22"/>
                  </a:lnTo>
                  <a:lnTo>
                    <a:pt x="428" y="10"/>
                  </a:lnTo>
                  <a:lnTo>
                    <a:pt x="482" y="2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DDD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40" y="1175"/>
              <a:ext cx="72" cy="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663" y="1076"/>
              <a:ext cx="344" cy="22"/>
            </a:xfrm>
            <a:custGeom>
              <a:avLst/>
              <a:gdLst>
                <a:gd name="T0" fmla="*/ 334 w 344"/>
                <a:gd name="T1" fmla="*/ 75 h 110"/>
                <a:gd name="T2" fmla="*/ 334 w 344"/>
                <a:gd name="T3" fmla="*/ 75 h 110"/>
                <a:gd name="T4" fmla="*/ 318 w 344"/>
                <a:gd name="T5" fmla="*/ 66 h 110"/>
                <a:gd name="T6" fmla="*/ 302 w 344"/>
                <a:gd name="T7" fmla="*/ 57 h 110"/>
                <a:gd name="T8" fmla="*/ 285 w 344"/>
                <a:gd name="T9" fmla="*/ 50 h 110"/>
                <a:gd name="T10" fmla="*/ 267 w 344"/>
                <a:gd name="T11" fmla="*/ 43 h 110"/>
                <a:gd name="T12" fmla="*/ 249 w 344"/>
                <a:gd name="T13" fmla="*/ 36 h 110"/>
                <a:gd name="T14" fmla="*/ 230 w 344"/>
                <a:gd name="T15" fmla="*/ 30 h 110"/>
                <a:gd name="T16" fmla="*/ 210 w 344"/>
                <a:gd name="T17" fmla="*/ 24 h 110"/>
                <a:gd name="T18" fmla="*/ 192 w 344"/>
                <a:gd name="T19" fmla="*/ 19 h 110"/>
                <a:gd name="T20" fmla="*/ 171 w 344"/>
                <a:gd name="T21" fmla="*/ 15 h 110"/>
                <a:gd name="T22" fmla="*/ 151 w 344"/>
                <a:gd name="T23" fmla="*/ 11 h 110"/>
                <a:gd name="T24" fmla="*/ 130 w 344"/>
                <a:gd name="T25" fmla="*/ 8 h 110"/>
                <a:gd name="T26" fmla="*/ 109 w 344"/>
                <a:gd name="T27" fmla="*/ 5 h 110"/>
                <a:gd name="T28" fmla="*/ 88 w 344"/>
                <a:gd name="T29" fmla="*/ 4 h 110"/>
                <a:gd name="T30" fmla="*/ 66 w 344"/>
                <a:gd name="T31" fmla="*/ 1 h 110"/>
                <a:gd name="T32" fmla="*/ 45 w 344"/>
                <a:gd name="T33" fmla="*/ 0 h 110"/>
                <a:gd name="T34" fmla="*/ 22 w 344"/>
                <a:gd name="T35" fmla="*/ 0 h 110"/>
                <a:gd name="T36" fmla="*/ 14 w 344"/>
                <a:gd name="T37" fmla="*/ 1 h 110"/>
                <a:gd name="T38" fmla="*/ 6 w 344"/>
                <a:gd name="T39" fmla="*/ 6 h 110"/>
                <a:gd name="T40" fmla="*/ 1 w 344"/>
                <a:gd name="T41" fmla="*/ 12 h 110"/>
                <a:gd name="T42" fmla="*/ 0 w 344"/>
                <a:gd name="T43" fmla="*/ 20 h 110"/>
                <a:gd name="T44" fmla="*/ 1 w 344"/>
                <a:gd name="T45" fmla="*/ 28 h 110"/>
                <a:gd name="T46" fmla="*/ 6 w 344"/>
                <a:gd name="T47" fmla="*/ 34 h 110"/>
                <a:gd name="T48" fmla="*/ 14 w 344"/>
                <a:gd name="T49" fmla="*/ 39 h 110"/>
                <a:gd name="T50" fmla="*/ 22 w 344"/>
                <a:gd name="T51" fmla="*/ 40 h 110"/>
                <a:gd name="T52" fmla="*/ 42 w 344"/>
                <a:gd name="T53" fmla="*/ 40 h 110"/>
                <a:gd name="T54" fmla="*/ 62 w 344"/>
                <a:gd name="T55" fmla="*/ 41 h 110"/>
                <a:gd name="T56" fmla="*/ 83 w 344"/>
                <a:gd name="T57" fmla="*/ 42 h 110"/>
                <a:gd name="T58" fmla="*/ 103 w 344"/>
                <a:gd name="T59" fmla="*/ 44 h 110"/>
                <a:gd name="T60" fmla="*/ 121 w 344"/>
                <a:gd name="T61" fmla="*/ 47 h 110"/>
                <a:gd name="T62" fmla="*/ 141 w 344"/>
                <a:gd name="T63" fmla="*/ 50 h 110"/>
                <a:gd name="T64" fmla="*/ 160 w 344"/>
                <a:gd name="T65" fmla="*/ 54 h 110"/>
                <a:gd name="T66" fmla="*/ 178 w 344"/>
                <a:gd name="T67" fmla="*/ 57 h 110"/>
                <a:gd name="T68" fmla="*/ 197 w 344"/>
                <a:gd name="T69" fmla="*/ 63 h 110"/>
                <a:gd name="T70" fmla="*/ 214 w 344"/>
                <a:gd name="T71" fmla="*/ 67 h 110"/>
                <a:gd name="T72" fmla="*/ 232 w 344"/>
                <a:gd name="T73" fmla="*/ 73 h 110"/>
                <a:gd name="T74" fmla="*/ 249 w 344"/>
                <a:gd name="T75" fmla="*/ 79 h 110"/>
                <a:gd name="T76" fmla="*/ 265 w 344"/>
                <a:gd name="T77" fmla="*/ 86 h 110"/>
                <a:gd name="T78" fmla="*/ 281 w 344"/>
                <a:gd name="T79" fmla="*/ 92 h 110"/>
                <a:gd name="T80" fmla="*/ 296 w 344"/>
                <a:gd name="T81" fmla="*/ 100 h 110"/>
                <a:gd name="T82" fmla="*/ 311 w 344"/>
                <a:gd name="T83" fmla="*/ 108 h 110"/>
                <a:gd name="T84" fmla="*/ 318 w 344"/>
                <a:gd name="T85" fmla="*/ 110 h 110"/>
                <a:gd name="T86" fmla="*/ 327 w 344"/>
                <a:gd name="T87" fmla="*/ 110 h 110"/>
                <a:gd name="T88" fmla="*/ 334 w 344"/>
                <a:gd name="T89" fmla="*/ 108 h 110"/>
                <a:gd name="T90" fmla="*/ 340 w 344"/>
                <a:gd name="T91" fmla="*/ 102 h 110"/>
                <a:gd name="T92" fmla="*/ 344 w 344"/>
                <a:gd name="T93" fmla="*/ 94 h 110"/>
                <a:gd name="T94" fmla="*/ 344 w 344"/>
                <a:gd name="T95" fmla="*/ 87 h 110"/>
                <a:gd name="T96" fmla="*/ 340 w 344"/>
                <a:gd name="T97" fmla="*/ 80 h 110"/>
                <a:gd name="T98" fmla="*/ 334 w 344"/>
                <a:gd name="T99" fmla="*/ 7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" h="110">
                  <a:moveTo>
                    <a:pt x="334" y="75"/>
                  </a:moveTo>
                  <a:lnTo>
                    <a:pt x="334" y="75"/>
                  </a:lnTo>
                  <a:lnTo>
                    <a:pt x="318" y="66"/>
                  </a:lnTo>
                  <a:lnTo>
                    <a:pt x="302" y="57"/>
                  </a:lnTo>
                  <a:lnTo>
                    <a:pt x="285" y="50"/>
                  </a:lnTo>
                  <a:lnTo>
                    <a:pt x="267" y="43"/>
                  </a:lnTo>
                  <a:lnTo>
                    <a:pt x="249" y="36"/>
                  </a:lnTo>
                  <a:lnTo>
                    <a:pt x="230" y="30"/>
                  </a:lnTo>
                  <a:lnTo>
                    <a:pt x="210" y="24"/>
                  </a:lnTo>
                  <a:lnTo>
                    <a:pt x="192" y="19"/>
                  </a:lnTo>
                  <a:lnTo>
                    <a:pt x="171" y="15"/>
                  </a:lnTo>
                  <a:lnTo>
                    <a:pt x="151" y="11"/>
                  </a:lnTo>
                  <a:lnTo>
                    <a:pt x="130" y="8"/>
                  </a:lnTo>
                  <a:lnTo>
                    <a:pt x="109" y="5"/>
                  </a:lnTo>
                  <a:lnTo>
                    <a:pt x="88" y="4"/>
                  </a:lnTo>
                  <a:lnTo>
                    <a:pt x="66" y="1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14" y="39"/>
                  </a:lnTo>
                  <a:lnTo>
                    <a:pt x="22" y="40"/>
                  </a:lnTo>
                  <a:lnTo>
                    <a:pt x="42" y="40"/>
                  </a:lnTo>
                  <a:lnTo>
                    <a:pt x="62" y="41"/>
                  </a:lnTo>
                  <a:lnTo>
                    <a:pt x="83" y="42"/>
                  </a:lnTo>
                  <a:lnTo>
                    <a:pt x="103" y="44"/>
                  </a:lnTo>
                  <a:lnTo>
                    <a:pt x="121" y="47"/>
                  </a:lnTo>
                  <a:lnTo>
                    <a:pt x="141" y="50"/>
                  </a:lnTo>
                  <a:lnTo>
                    <a:pt x="160" y="54"/>
                  </a:lnTo>
                  <a:lnTo>
                    <a:pt x="178" y="57"/>
                  </a:lnTo>
                  <a:lnTo>
                    <a:pt x="197" y="63"/>
                  </a:lnTo>
                  <a:lnTo>
                    <a:pt x="214" y="67"/>
                  </a:lnTo>
                  <a:lnTo>
                    <a:pt x="232" y="73"/>
                  </a:lnTo>
                  <a:lnTo>
                    <a:pt x="249" y="79"/>
                  </a:lnTo>
                  <a:lnTo>
                    <a:pt x="265" y="86"/>
                  </a:lnTo>
                  <a:lnTo>
                    <a:pt x="281" y="92"/>
                  </a:lnTo>
                  <a:lnTo>
                    <a:pt x="296" y="100"/>
                  </a:lnTo>
                  <a:lnTo>
                    <a:pt x="311" y="108"/>
                  </a:lnTo>
                  <a:lnTo>
                    <a:pt x="318" y="110"/>
                  </a:lnTo>
                  <a:lnTo>
                    <a:pt x="327" y="110"/>
                  </a:lnTo>
                  <a:lnTo>
                    <a:pt x="334" y="108"/>
                  </a:lnTo>
                  <a:lnTo>
                    <a:pt x="340" y="102"/>
                  </a:lnTo>
                  <a:lnTo>
                    <a:pt x="344" y="94"/>
                  </a:lnTo>
                  <a:lnTo>
                    <a:pt x="344" y="87"/>
                  </a:lnTo>
                  <a:lnTo>
                    <a:pt x="340" y="80"/>
                  </a:lnTo>
                  <a:lnTo>
                    <a:pt x="33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136" y="1048"/>
              <a:ext cx="350" cy="23"/>
            </a:xfrm>
            <a:custGeom>
              <a:avLst/>
              <a:gdLst>
                <a:gd name="T0" fmla="*/ 34 w 350"/>
                <a:gd name="T1" fmla="*/ 110 h 113"/>
                <a:gd name="T2" fmla="*/ 34 w 350"/>
                <a:gd name="T3" fmla="*/ 110 h 113"/>
                <a:gd name="T4" fmla="*/ 49 w 350"/>
                <a:gd name="T5" fmla="*/ 102 h 113"/>
                <a:gd name="T6" fmla="*/ 64 w 350"/>
                <a:gd name="T7" fmla="*/ 93 h 113"/>
                <a:gd name="T8" fmla="*/ 79 w 350"/>
                <a:gd name="T9" fmla="*/ 87 h 113"/>
                <a:gd name="T10" fmla="*/ 96 w 350"/>
                <a:gd name="T11" fmla="*/ 80 h 113"/>
                <a:gd name="T12" fmla="*/ 112 w 350"/>
                <a:gd name="T13" fmla="*/ 74 h 113"/>
                <a:gd name="T14" fmla="*/ 131 w 350"/>
                <a:gd name="T15" fmla="*/ 68 h 113"/>
                <a:gd name="T16" fmla="*/ 148 w 350"/>
                <a:gd name="T17" fmla="*/ 63 h 113"/>
                <a:gd name="T18" fmla="*/ 167 w 350"/>
                <a:gd name="T19" fmla="*/ 58 h 113"/>
                <a:gd name="T20" fmla="*/ 186 w 350"/>
                <a:gd name="T21" fmla="*/ 54 h 113"/>
                <a:gd name="T22" fmla="*/ 205 w 350"/>
                <a:gd name="T23" fmla="*/ 50 h 113"/>
                <a:gd name="T24" fmla="*/ 225 w 350"/>
                <a:gd name="T25" fmla="*/ 47 h 113"/>
                <a:gd name="T26" fmla="*/ 245 w 350"/>
                <a:gd name="T27" fmla="*/ 44 h 113"/>
                <a:gd name="T28" fmla="*/ 266 w 350"/>
                <a:gd name="T29" fmla="*/ 42 h 113"/>
                <a:gd name="T30" fmla="*/ 285 w 350"/>
                <a:gd name="T31" fmla="*/ 41 h 113"/>
                <a:gd name="T32" fmla="*/ 306 w 350"/>
                <a:gd name="T33" fmla="*/ 40 h 113"/>
                <a:gd name="T34" fmla="*/ 328 w 350"/>
                <a:gd name="T35" fmla="*/ 40 h 113"/>
                <a:gd name="T36" fmla="*/ 336 w 350"/>
                <a:gd name="T37" fmla="*/ 39 h 113"/>
                <a:gd name="T38" fmla="*/ 344 w 350"/>
                <a:gd name="T39" fmla="*/ 34 h 113"/>
                <a:gd name="T40" fmla="*/ 349 w 350"/>
                <a:gd name="T41" fmla="*/ 28 h 113"/>
                <a:gd name="T42" fmla="*/ 350 w 350"/>
                <a:gd name="T43" fmla="*/ 20 h 113"/>
                <a:gd name="T44" fmla="*/ 349 w 350"/>
                <a:gd name="T45" fmla="*/ 12 h 113"/>
                <a:gd name="T46" fmla="*/ 344 w 350"/>
                <a:gd name="T47" fmla="*/ 6 h 113"/>
                <a:gd name="T48" fmla="*/ 336 w 350"/>
                <a:gd name="T49" fmla="*/ 1 h 113"/>
                <a:gd name="T50" fmla="*/ 328 w 350"/>
                <a:gd name="T51" fmla="*/ 0 h 113"/>
                <a:gd name="T52" fmla="*/ 305 w 350"/>
                <a:gd name="T53" fmla="*/ 0 h 113"/>
                <a:gd name="T54" fmla="*/ 283 w 350"/>
                <a:gd name="T55" fmla="*/ 1 h 113"/>
                <a:gd name="T56" fmla="*/ 261 w 350"/>
                <a:gd name="T57" fmla="*/ 4 h 113"/>
                <a:gd name="T58" fmla="*/ 238 w 350"/>
                <a:gd name="T59" fmla="*/ 6 h 113"/>
                <a:gd name="T60" fmla="*/ 217 w 350"/>
                <a:gd name="T61" fmla="*/ 8 h 113"/>
                <a:gd name="T62" fmla="*/ 195 w 350"/>
                <a:gd name="T63" fmla="*/ 12 h 113"/>
                <a:gd name="T64" fmla="*/ 174 w 350"/>
                <a:gd name="T65" fmla="*/ 16 h 113"/>
                <a:gd name="T66" fmla="*/ 154 w 350"/>
                <a:gd name="T67" fmla="*/ 21 h 113"/>
                <a:gd name="T68" fmla="*/ 133 w 350"/>
                <a:gd name="T69" fmla="*/ 26 h 113"/>
                <a:gd name="T70" fmla="*/ 115 w 350"/>
                <a:gd name="T71" fmla="*/ 32 h 113"/>
                <a:gd name="T72" fmla="*/ 95 w 350"/>
                <a:gd name="T73" fmla="*/ 39 h 113"/>
                <a:gd name="T74" fmla="*/ 76 w 350"/>
                <a:gd name="T75" fmla="*/ 45 h 113"/>
                <a:gd name="T76" fmla="*/ 58 w 350"/>
                <a:gd name="T77" fmla="*/ 53 h 113"/>
                <a:gd name="T78" fmla="*/ 41 w 350"/>
                <a:gd name="T79" fmla="*/ 61 h 113"/>
                <a:gd name="T80" fmla="*/ 24 w 350"/>
                <a:gd name="T81" fmla="*/ 69 h 113"/>
                <a:gd name="T82" fmla="*/ 8 w 350"/>
                <a:gd name="T83" fmla="*/ 78 h 113"/>
                <a:gd name="T84" fmla="*/ 2 w 350"/>
                <a:gd name="T85" fmla="*/ 83 h 113"/>
                <a:gd name="T86" fmla="*/ 0 w 350"/>
                <a:gd name="T87" fmla="*/ 90 h 113"/>
                <a:gd name="T88" fmla="*/ 0 w 350"/>
                <a:gd name="T89" fmla="*/ 98 h 113"/>
                <a:gd name="T90" fmla="*/ 3 w 350"/>
                <a:gd name="T91" fmla="*/ 105 h 113"/>
                <a:gd name="T92" fmla="*/ 10 w 350"/>
                <a:gd name="T93" fmla="*/ 111 h 113"/>
                <a:gd name="T94" fmla="*/ 17 w 350"/>
                <a:gd name="T95" fmla="*/ 113 h 113"/>
                <a:gd name="T96" fmla="*/ 26 w 350"/>
                <a:gd name="T97" fmla="*/ 113 h 113"/>
                <a:gd name="T98" fmla="*/ 34 w 350"/>
                <a:gd name="T99" fmla="*/ 11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0" h="113">
                  <a:moveTo>
                    <a:pt x="34" y="110"/>
                  </a:moveTo>
                  <a:lnTo>
                    <a:pt x="34" y="110"/>
                  </a:lnTo>
                  <a:lnTo>
                    <a:pt x="49" y="102"/>
                  </a:lnTo>
                  <a:lnTo>
                    <a:pt x="64" y="93"/>
                  </a:lnTo>
                  <a:lnTo>
                    <a:pt x="79" y="87"/>
                  </a:lnTo>
                  <a:lnTo>
                    <a:pt x="96" y="80"/>
                  </a:lnTo>
                  <a:lnTo>
                    <a:pt x="112" y="74"/>
                  </a:lnTo>
                  <a:lnTo>
                    <a:pt x="131" y="68"/>
                  </a:lnTo>
                  <a:lnTo>
                    <a:pt x="148" y="63"/>
                  </a:lnTo>
                  <a:lnTo>
                    <a:pt x="167" y="58"/>
                  </a:lnTo>
                  <a:lnTo>
                    <a:pt x="186" y="54"/>
                  </a:lnTo>
                  <a:lnTo>
                    <a:pt x="205" y="50"/>
                  </a:lnTo>
                  <a:lnTo>
                    <a:pt x="225" y="47"/>
                  </a:lnTo>
                  <a:lnTo>
                    <a:pt x="245" y="44"/>
                  </a:lnTo>
                  <a:lnTo>
                    <a:pt x="266" y="42"/>
                  </a:lnTo>
                  <a:lnTo>
                    <a:pt x="285" y="41"/>
                  </a:lnTo>
                  <a:lnTo>
                    <a:pt x="306" y="40"/>
                  </a:lnTo>
                  <a:lnTo>
                    <a:pt x="328" y="40"/>
                  </a:lnTo>
                  <a:lnTo>
                    <a:pt x="336" y="39"/>
                  </a:lnTo>
                  <a:lnTo>
                    <a:pt x="344" y="34"/>
                  </a:lnTo>
                  <a:lnTo>
                    <a:pt x="349" y="28"/>
                  </a:lnTo>
                  <a:lnTo>
                    <a:pt x="350" y="20"/>
                  </a:lnTo>
                  <a:lnTo>
                    <a:pt x="349" y="12"/>
                  </a:lnTo>
                  <a:lnTo>
                    <a:pt x="344" y="6"/>
                  </a:lnTo>
                  <a:lnTo>
                    <a:pt x="336" y="1"/>
                  </a:lnTo>
                  <a:lnTo>
                    <a:pt x="328" y="0"/>
                  </a:lnTo>
                  <a:lnTo>
                    <a:pt x="305" y="0"/>
                  </a:lnTo>
                  <a:lnTo>
                    <a:pt x="283" y="1"/>
                  </a:lnTo>
                  <a:lnTo>
                    <a:pt x="261" y="4"/>
                  </a:lnTo>
                  <a:lnTo>
                    <a:pt x="238" y="6"/>
                  </a:lnTo>
                  <a:lnTo>
                    <a:pt x="217" y="8"/>
                  </a:lnTo>
                  <a:lnTo>
                    <a:pt x="195" y="12"/>
                  </a:lnTo>
                  <a:lnTo>
                    <a:pt x="174" y="16"/>
                  </a:lnTo>
                  <a:lnTo>
                    <a:pt x="154" y="21"/>
                  </a:lnTo>
                  <a:lnTo>
                    <a:pt x="133" y="26"/>
                  </a:lnTo>
                  <a:lnTo>
                    <a:pt x="115" y="32"/>
                  </a:lnTo>
                  <a:lnTo>
                    <a:pt x="95" y="39"/>
                  </a:lnTo>
                  <a:lnTo>
                    <a:pt x="76" y="45"/>
                  </a:lnTo>
                  <a:lnTo>
                    <a:pt x="58" y="53"/>
                  </a:lnTo>
                  <a:lnTo>
                    <a:pt x="41" y="61"/>
                  </a:lnTo>
                  <a:lnTo>
                    <a:pt x="24" y="69"/>
                  </a:lnTo>
                  <a:lnTo>
                    <a:pt x="8" y="78"/>
                  </a:lnTo>
                  <a:lnTo>
                    <a:pt x="2" y="83"/>
                  </a:lnTo>
                  <a:lnTo>
                    <a:pt x="0" y="90"/>
                  </a:lnTo>
                  <a:lnTo>
                    <a:pt x="0" y="98"/>
                  </a:lnTo>
                  <a:lnTo>
                    <a:pt x="3" y="105"/>
                  </a:lnTo>
                  <a:lnTo>
                    <a:pt x="10" y="111"/>
                  </a:lnTo>
                  <a:lnTo>
                    <a:pt x="17" y="113"/>
                  </a:lnTo>
                  <a:lnTo>
                    <a:pt x="26" y="113"/>
                  </a:lnTo>
                  <a:lnTo>
                    <a:pt x="34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142" y="1076"/>
              <a:ext cx="344" cy="22"/>
            </a:xfrm>
            <a:custGeom>
              <a:avLst/>
              <a:gdLst>
                <a:gd name="T0" fmla="*/ 322 w 344"/>
                <a:gd name="T1" fmla="*/ 0 h 110"/>
                <a:gd name="T2" fmla="*/ 299 w 344"/>
                <a:gd name="T3" fmla="*/ 0 h 110"/>
                <a:gd name="T4" fmla="*/ 277 w 344"/>
                <a:gd name="T5" fmla="*/ 1 h 110"/>
                <a:gd name="T6" fmla="*/ 256 w 344"/>
                <a:gd name="T7" fmla="*/ 4 h 110"/>
                <a:gd name="T8" fmla="*/ 235 w 344"/>
                <a:gd name="T9" fmla="*/ 5 h 110"/>
                <a:gd name="T10" fmla="*/ 214 w 344"/>
                <a:gd name="T11" fmla="*/ 8 h 110"/>
                <a:gd name="T12" fmla="*/ 193 w 344"/>
                <a:gd name="T13" fmla="*/ 11 h 110"/>
                <a:gd name="T14" fmla="*/ 172 w 344"/>
                <a:gd name="T15" fmla="*/ 15 h 110"/>
                <a:gd name="T16" fmla="*/ 152 w 344"/>
                <a:gd name="T17" fmla="*/ 19 h 110"/>
                <a:gd name="T18" fmla="*/ 132 w 344"/>
                <a:gd name="T19" fmla="*/ 24 h 110"/>
                <a:gd name="T20" fmla="*/ 114 w 344"/>
                <a:gd name="T21" fmla="*/ 30 h 110"/>
                <a:gd name="T22" fmla="*/ 95 w 344"/>
                <a:gd name="T23" fmla="*/ 36 h 110"/>
                <a:gd name="T24" fmla="*/ 77 w 344"/>
                <a:gd name="T25" fmla="*/ 43 h 110"/>
                <a:gd name="T26" fmla="*/ 59 w 344"/>
                <a:gd name="T27" fmla="*/ 50 h 110"/>
                <a:gd name="T28" fmla="*/ 42 w 344"/>
                <a:gd name="T29" fmla="*/ 57 h 110"/>
                <a:gd name="T30" fmla="*/ 26 w 344"/>
                <a:gd name="T31" fmla="*/ 66 h 110"/>
                <a:gd name="T32" fmla="*/ 10 w 344"/>
                <a:gd name="T33" fmla="*/ 75 h 110"/>
                <a:gd name="T34" fmla="*/ 10 w 344"/>
                <a:gd name="T35" fmla="*/ 75 h 110"/>
                <a:gd name="T36" fmla="*/ 4 w 344"/>
                <a:gd name="T37" fmla="*/ 80 h 110"/>
                <a:gd name="T38" fmla="*/ 0 w 344"/>
                <a:gd name="T39" fmla="*/ 87 h 110"/>
                <a:gd name="T40" fmla="*/ 0 w 344"/>
                <a:gd name="T41" fmla="*/ 94 h 110"/>
                <a:gd name="T42" fmla="*/ 2 w 344"/>
                <a:gd name="T43" fmla="*/ 102 h 110"/>
                <a:gd name="T44" fmla="*/ 9 w 344"/>
                <a:gd name="T45" fmla="*/ 108 h 110"/>
                <a:gd name="T46" fmla="*/ 17 w 344"/>
                <a:gd name="T47" fmla="*/ 110 h 110"/>
                <a:gd name="T48" fmla="*/ 26 w 344"/>
                <a:gd name="T49" fmla="*/ 110 h 110"/>
                <a:gd name="T50" fmla="*/ 33 w 344"/>
                <a:gd name="T51" fmla="*/ 108 h 110"/>
                <a:gd name="T52" fmla="*/ 48 w 344"/>
                <a:gd name="T53" fmla="*/ 100 h 110"/>
                <a:gd name="T54" fmla="*/ 63 w 344"/>
                <a:gd name="T55" fmla="*/ 92 h 110"/>
                <a:gd name="T56" fmla="*/ 79 w 344"/>
                <a:gd name="T57" fmla="*/ 86 h 110"/>
                <a:gd name="T58" fmla="*/ 95 w 344"/>
                <a:gd name="T59" fmla="*/ 79 h 110"/>
                <a:gd name="T60" fmla="*/ 112 w 344"/>
                <a:gd name="T61" fmla="*/ 73 h 110"/>
                <a:gd name="T62" fmla="*/ 130 w 344"/>
                <a:gd name="T63" fmla="*/ 67 h 110"/>
                <a:gd name="T64" fmla="*/ 147 w 344"/>
                <a:gd name="T65" fmla="*/ 63 h 110"/>
                <a:gd name="T66" fmla="*/ 166 w 344"/>
                <a:gd name="T67" fmla="*/ 57 h 110"/>
                <a:gd name="T68" fmla="*/ 184 w 344"/>
                <a:gd name="T69" fmla="*/ 54 h 110"/>
                <a:gd name="T70" fmla="*/ 203 w 344"/>
                <a:gd name="T71" fmla="*/ 50 h 110"/>
                <a:gd name="T72" fmla="*/ 223 w 344"/>
                <a:gd name="T73" fmla="*/ 47 h 110"/>
                <a:gd name="T74" fmla="*/ 241 w 344"/>
                <a:gd name="T75" fmla="*/ 44 h 110"/>
                <a:gd name="T76" fmla="*/ 261 w 344"/>
                <a:gd name="T77" fmla="*/ 42 h 110"/>
                <a:gd name="T78" fmla="*/ 282 w 344"/>
                <a:gd name="T79" fmla="*/ 41 h 110"/>
                <a:gd name="T80" fmla="*/ 302 w 344"/>
                <a:gd name="T81" fmla="*/ 40 h 110"/>
                <a:gd name="T82" fmla="*/ 322 w 344"/>
                <a:gd name="T83" fmla="*/ 40 h 110"/>
                <a:gd name="T84" fmla="*/ 330 w 344"/>
                <a:gd name="T85" fmla="*/ 39 h 110"/>
                <a:gd name="T86" fmla="*/ 338 w 344"/>
                <a:gd name="T87" fmla="*/ 34 h 110"/>
                <a:gd name="T88" fmla="*/ 343 w 344"/>
                <a:gd name="T89" fmla="*/ 28 h 110"/>
                <a:gd name="T90" fmla="*/ 344 w 344"/>
                <a:gd name="T91" fmla="*/ 20 h 110"/>
                <a:gd name="T92" fmla="*/ 343 w 344"/>
                <a:gd name="T93" fmla="*/ 12 h 110"/>
                <a:gd name="T94" fmla="*/ 338 w 344"/>
                <a:gd name="T95" fmla="*/ 6 h 110"/>
                <a:gd name="T96" fmla="*/ 330 w 344"/>
                <a:gd name="T97" fmla="*/ 1 h 110"/>
                <a:gd name="T98" fmla="*/ 322 w 344"/>
                <a:gd name="T9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" h="110">
                  <a:moveTo>
                    <a:pt x="322" y="0"/>
                  </a:moveTo>
                  <a:lnTo>
                    <a:pt x="299" y="0"/>
                  </a:lnTo>
                  <a:lnTo>
                    <a:pt x="277" y="1"/>
                  </a:lnTo>
                  <a:lnTo>
                    <a:pt x="256" y="4"/>
                  </a:lnTo>
                  <a:lnTo>
                    <a:pt x="235" y="5"/>
                  </a:lnTo>
                  <a:lnTo>
                    <a:pt x="214" y="8"/>
                  </a:lnTo>
                  <a:lnTo>
                    <a:pt x="193" y="11"/>
                  </a:lnTo>
                  <a:lnTo>
                    <a:pt x="172" y="15"/>
                  </a:lnTo>
                  <a:lnTo>
                    <a:pt x="152" y="19"/>
                  </a:lnTo>
                  <a:lnTo>
                    <a:pt x="132" y="24"/>
                  </a:lnTo>
                  <a:lnTo>
                    <a:pt x="114" y="30"/>
                  </a:lnTo>
                  <a:lnTo>
                    <a:pt x="95" y="36"/>
                  </a:lnTo>
                  <a:lnTo>
                    <a:pt x="77" y="43"/>
                  </a:lnTo>
                  <a:lnTo>
                    <a:pt x="59" y="50"/>
                  </a:lnTo>
                  <a:lnTo>
                    <a:pt x="42" y="57"/>
                  </a:lnTo>
                  <a:lnTo>
                    <a:pt x="26" y="66"/>
                  </a:lnTo>
                  <a:lnTo>
                    <a:pt x="10" y="75"/>
                  </a:lnTo>
                  <a:lnTo>
                    <a:pt x="10" y="75"/>
                  </a:lnTo>
                  <a:lnTo>
                    <a:pt x="4" y="80"/>
                  </a:lnTo>
                  <a:lnTo>
                    <a:pt x="0" y="87"/>
                  </a:lnTo>
                  <a:lnTo>
                    <a:pt x="0" y="94"/>
                  </a:lnTo>
                  <a:lnTo>
                    <a:pt x="2" y="102"/>
                  </a:lnTo>
                  <a:lnTo>
                    <a:pt x="9" y="108"/>
                  </a:lnTo>
                  <a:lnTo>
                    <a:pt x="17" y="110"/>
                  </a:lnTo>
                  <a:lnTo>
                    <a:pt x="26" y="110"/>
                  </a:lnTo>
                  <a:lnTo>
                    <a:pt x="33" y="108"/>
                  </a:lnTo>
                  <a:lnTo>
                    <a:pt x="48" y="100"/>
                  </a:lnTo>
                  <a:lnTo>
                    <a:pt x="63" y="92"/>
                  </a:lnTo>
                  <a:lnTo>
                    <a:pt x="79" y="86"/>
                  </a:lnTo>
                  <a:lnTo>
                    <a:pt x="95" y="79"/>
                  </a:lnTo>
                  <a:lnTo>
                    <a:pt x="112" y="73"/>
                  </a:lnTo>
                  <a:lnTo>
                    <a:pt x="130" y="67"/>
                  </a:lnTo>
                  <a:lnTo>
                    <a:pt x="147" y="63"/>
                  </a:lnTo>
                  <a:lnTo>
                    <a:pt x="166" y="57"/>
                  </a:lnTo>
                  <a:lnTo>
                    <a:pt x="184" y="54"/>
                  </a:lnTo>
                  <a:lnTo>
                    <a:pt x="203" y="50"/>
                  </a:lnTo>
                  <a:lnTo>
                    <a:pt x="223" y="47"/>
                  </a:lnTo>
                  <a:lnTo>
                    <a:pt x="241" y="44"/>
                  </a:lnTo>
                  <a:lnTo>
                    <a:pt x="261" y="42"/>
                  </a:lnTo>
                  <a:lnTo>
                    <a:pt x="282" y="41"/>
                  </a:lnTo>
                  <a:lnTo>
                    <a:pt x="302" y="40"/>
                  </a:lnTo>
                  <a:lnTo>
                    <a:pt x="322" y="40"/>
                  </a:lnTo>
                  <a:lnTo>
                    <a:pt x="330" y="39"/>
                  </a:lnTo>
                  <a:lnTo>
                    <a:pt x="338" y="34"/>
                  </a:lnTo>
                  <a:lnTo>
                    <a:pt x="343" y="28"/>
                  </a:lnTo>
                  <a:lnTo>
                    <a:pt x="344" y="20"/>
                  </a:lnTo>
                  <a:lnTo>
                    <a:pt x="343" y="12"/>
                  </a:lnTo>
                  <a:lnTo>
                    <a:pt x="338" y="6"/>
                  </a:lnTo>
                  <a:lnTo>
                    <a:pt x="330" y="1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663" y="1048"/>
              <a:ext cx="350" cy="23"/>
            </a:xfrm>
            <a:custGeom>
              <a:avLst/>
              <a:gdLst>
                <a:gd name="T0" fmla="*/ 22 w 350"/>
                <a:gd name="T1" fmla="*/ 40 h 113"/>
                <a:gd name="T2" fmla="*/ 44 w 350"/>
                <a:gd name="T3" fmla="*/ 40 h 113"/>
                <a:gd name="T4" fmla="*/ 65 w 350"/>
                <a:gd name="T5" fmla="*/ 41 h 113"/>
                <a:gd name="T6" fmla="*/ 84 w 350"/>
                <a:gd name="T7" fmla="*/ 42 h 113"/>
                <a:gd name="T8" fmla="*/ 104 w 350"/>
                <a:gd name="T9" fmla="*/ 44 h 113"/>
                <a:gd name="T10" fmla="*/ 125 w 350"/>
                <a:gd name="T11" fmla="*/ 47 h 113"/>
                <a:gd name="T12" fmla="*/ 144 w 350"/>
                <a:gd name="T13" fmla="*/ 50 h 113"/>
                <a:gd name="T14" fmla="*/ 163 w 350"/>
                <a:gd name="T15" fmla="*/ 54 h 113"/>
                <a:gd name="T16" fmla="*/ 182 w 350"/>
                <a:gd name="T17" fmla="*/ 58 h 113"/>
                <a:gd name="T18" fmla="*/ 201 w 350"/>
                <a:gd name="T19" fmla="*/ 63 h 113"/>
                <a:gd name="T20" fmla="*/ 219 w 350"/>
                <a:gd name="T21" fmla="*/ 68 h 113"/>
                <a:gd name="T22" fmla="*/ 236 w 350"/>
                <a:gd name="T23" fmla="*/ 74 h 113"/>
                <a:gd name="T24" fmla="*/ 254 w 350"/>
                <a:gd name="T25" fmla="*/ 80 h 113"/>
                <a:gd name="T26" fmla="*/ 270 w 350"/>
                <a:gd name="T27" fmla="*/ 87 h 113"/>
                <a:gd name="T28" fmla="*/ 286 w 350"/>
                <a:gd name="T29" fmla="*/ 93 h 113"/>
                <a:gd name="T30" fmla="*/ 301 w 350"/>
                <a:gd name="T31" fmla="*/ 102 h 113"/>
                <a:gd name="T32" fmla="*/ 316 w 350"/>
                <a:gd name="T33" fmla="*/ 110 h 113"/>
                <a:gd name="T34" fmla="*/ 324 w 350"/>
                <a:gd name="T35" fmla="*/ 113 h 113"/>
                <a:gd name="T36" fmla="*/ 333 w 350"/>
                <a:gd name="T37" fmla="*/ 113 h 113"/>
                <a:gd name="T38" fmla="*/ 340 w 350"/>
                <a:gd name="T39" fmla="*/ 111 h 113"/>
                <a:gd name="T40" fmla="*/ 347 w 350"/>
                <a:gd name="T41" fmla="*/ 105 h 113"/>
                <a:gd name="T42" fmla="*/ 350 w 350"/>
                <a:gd name="T43" fmla="*/ 98 h 113"/>
                <a:gd name="T44" fmla="*/ 350 w 350"/>
                <a:gd name="T45" fmla="*/ 90 h 113"/>
                <a:gd name="T46" fmla="*/ 347 w 350"/>
                <a:gd name="T47" fmla="*/ 83 h 113"/>
                <a:gd name="T48" fmla="*/ 340 w 350"/>
                <a:gd name="T49" fmla="*/ 78 h 113"/>
                <a:gd name="T50" fmla="*/ 324 w 350"/>
                <a:gd name="T51" fmla="*/ 69 h 113"/>
                <a:gd name="T52" fmla="*/ 308 w 350"/>
                <a:gd name="T53" fmla="*/ 61 h 113"/>
                <a:gd name="T54" fmla="*/ 291 w 350"/>
                <a:gd name="T55" fmla="*/ 53 h 113"/>
                <a:gd name="T56" fmla="*/ 274 w 350"/>
                <a:gd name="T57" fmla="*/ 45 h 113"/>
                <a:gd name="T58" fmla="*/ 255 w 350"/>
                <a:gd name="T59" fmla="*/ 39 h 113"/>
                <a:gd name="T60" fmla="*/ 235 w 350"/>
                <a:gd name="T61" fmla="*/ 32 h 113"/>
                <a:gd name="T62" fmla="*/ 215 w 350"/>
                <a:gd name="T63" fmla="*/ 26 h 113"/>
                <a:gd name="T64" fmla="*/ 196 w 350"/>
                <a:gd name="T65" fmla="*/ 21 h 113"/>
                <a:gd name="T66" fmla="*/ 175 w 350"/>
                <a:gd name="T67" fmla="*/ 16 h 113"/>
                <a:gd name="T68" fmla="*/ 155 w 350"/>
                <a:gd name="T69" fmla="*/ 12 h 113"/>
                <a:gd name="T70" fmla="*/ 133 w 350"/>
                <a:gd name="T71" fmla="*/ 8 h 113"/>
                <a:gd name="T72" fmla="*/ 112 w 350"/>
                <a:gd name="T73" fmla="*/ 6 h 113"/>
                <a:gd name="T74" fmla="*/ 89 w 350"/>
                <a:gd name="T75" fmla="*/ 4 h 113"/>
                <a:gd name="T76" fmla="*/ 67 w 350"/>
                <a:gd name="T77" fmla="*/ 1 h 113"/>
                <a:gd name="T78" fmla="*/ 45 w 350"/>
                <a:gd name="T79" fmla="*/ 0 h 113"/>
                <a:gd name="T80" fmla="*/ 22 w 350"/>
                <a:gd name="T81" fmla="*/ 0 h 113"/>
                <a:gd name="T82" fmla="*/ 14 w 350"/>
                <a:gd name="T83" fmla="*/ 1 h 113"/>
                <a:gd name="T84" fmla="*/ 6 w 350"/>
                <a:gd name="T85" fmla="*/ 6 h 113"/>
                <a:gd name="T86" fmla="*/ 1 w 350"/>
                <a:gd name="T87" fmla="*/ 12 h 113"/>
                <a:gd name="T88" fmla="*/ 0 w 350"/>
                <a:gd name="T89" fmla="*/ 20 h 113"/>
                <a:gd name="T90" fmla="*/ 1 w 350"/>
                <a:gd name="T91" fmla="*/ 28 h 113"/>
                <a:gd name="T92" fmla="*/ 6 w 350"/>
                <a:gd name="T93" fmla="*/ 34 h 113"/>
                <a:gd name="T94" fmla="*/ 14 w 350"/>
                <a:gd name="T95" fmla="*/ 39 h 113"/>
                <a:gd name="T96" fmla="*/ 22 w 350"/>
                <a:gd name="T97" fmla="*/ 4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0" h="113">
                  <a:moveTo>
                    <a:pt x="22" y="40"/>
                  </a:moveTo>
                  <a:lnTo>
                    <a:pt x="44" y="40"/>
                  </a:lnTo>
                  <a:lnTo>
                    <a:pt x="65" y="41"/>
                  </a:lnTo>
                  <a:lnTo>
                    <a:pt x="84" y="42"/>
                  </a:lnTo>
                  <a:lnTo>
                    <a:pt x="104" y="44"/>
                  </a:lnTo>
                  <a:lnTo>
                    <a:pt x="125" y="47"/>
                  </a:lnTo>
                  <a:lnTo>
                    <a:pt x="144" y="50"/>
                  </a:lnTo>
                  <a:lnTo>
                    <a:pt x="163" y="54"/>
                  </a:lnTo>
                  <a:lnTo>
                    <a:pt x="182" y="58"/>
                  </a:lnTo>
                  <a:lnTo>
                    <a:pt x="201" y="63"/>
                  </a:lnTo>
                  <a:lnTo>
                    <a:pt x="219" y="68"/>
                  </a:lnTo>
                  <a:lnTo>
                    <a:pt x="236" y="74"/>
                  </a:lnTo>
                  <a:lnTo>
                    <a:pt x="254" y="80"/>
                  </a:lnTo>
                  <a:lnTo>
                    <a:pt x="270" y="87"/>
                  </a:lnTo>
                  <a:lnTo>
                    <a:pt x="286" y="93"/>
                  </a:lnTo>
                  <a:lnTo>
                    <a:pt x="301" y="102"/>
                  </a:lnTo>
                  <a:lnTo>
                    <a:pt x="316" y="110"/>
                  </a:lnTo>
                  <a:lnTo>
                    <a:pt x="324" y="113"/>
                  </a:lnTo>
                  <a:lnTo>
                    <a:pt x="333" y="113"/>
                  </a:lnTo>
                  <a:lnTo>
                    <a:pt x="340" y="111"/>
                  </a:lnTo>
                  <a:lnTo>
                    <a:pt x="347" y="105"/>
                  </a:lnTo>
                  <a:lnTo>
                    <a:pt x="350" y="98"/>
                  </a:lnTo>
                  <a:lnTo>
                    <a:pt x="350" y="90"/>
                  </a:lnTo>
                  <a:lnTo>
                    <a:pt x="347" y="83"/>
                  </a:lnTo>
                  <a:lnTo>
                    <a:pt x="340" y="78"/>
                  </a:lnTo>
                  <a:lnTo>
                    <a:pt x="324" y="69"/>
                  </a:lnTo>
                  <a:lnTo>
                    <a:pt x="308" y="61"/>
                  </a:lnTo>
                  <a:lnTo>
                    <a:pt x="291" y="53"/>
                  </a:lnTo>
                  <a:lnTo>
                    <a:pt x="274" y="45"/>
                  </a:lnTo>
                  <a:lnTo>
                    <a:pt x="255" y="39"/>
                  </a:lnTo>
                  <a:lnTo>
                    <a:pt x="235" y="32"/>
                  </a:lnTo>
                  <a:lnTo>
                    <a:pt x="215" y="26"/>
                  </a:lnTo>
                  <a:lnTo>
                    <a:pt x="196" y="21"/>
                  </a:lnTo>
                  <a:lnTo>
                    <a:pt x="175" y="16"/>
                  </a:lnTo>
                  <a:lnTo>
                    <a:pt x="155" y="12"/>
                  </a:lnTo>
                  <a:lnTo>
                    <a:pt x="133" y="8"/>
                  </a:lnTo>
                  <a:lnTo>
                    <a:pt x="112" y="6"/>
                  </a:lnTo>
                  <a:lnTo>
                    <a:pt x="89" y="4"/>
                  </a:lnTo>
                  <a:lnTo>
                    <a:pt x="67" y="1"/>
                  </a:lnTo>
                  <a:lnTo>
                    <a:pt x="45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6" y="6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4"/>
                  </a:lnTo>
                  <a:lnTo>
                    <a:pt x="14" y="39"/>
                  </a:lnTo>
                  <a:lnTo>
                    <a:pt x="2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347" y="1108"/>
              <a:ext cx="67" cy="16"/>
            </a:xfrm>
            <a:custGeom>
              <a:avLst/>
              <a:gdLst>
                <a:gd name="T0" fmla="*/ 26 w 67"/>
                <a:gd name="T1" fmla="*/ 79 h 79"/>
                <a:gd name="T2" fmla="*/ 31 w 67"/>
                <a:gd name="T3" fmla="*/ 78 h 79"/>
                <a:gd name="T4" fmla="*/ 36 w 67"/>
                <a:gd name="T5" fmla="*/ 78 h 79"/>
                <a:gd name="T6" fmla="*/ 41 w 67"/>
                <a:gd name="T7" fmla="*/ 77 h 79"/>
                <a:gd name="T8" fmla="*/ 47 w 67"/>
                <a:gd name="T9" fmla="*/ 76 h 79"/>
                <a:gd name="T10" fmla="*/ 52 w 67"/>
                <a:gd name="T11" fmla="*/ 75 h 79"/>
                <a:gd name="T12" fmla="*/ 57 w 67"/>
                <a:gd name="T13" fmla="*/ 75 h 79"/>
                <a:gd name="T14" fmla="*/ 62 w 67"/>
                <a:gd name="T15" fmla="*/ 73 h 79"/>
                <a:gd name="T16" fmla="*/ 67 w 67"/>
                <a:gd name="T17" fmla="*/ 73 h 79"/>
                <a:gd name="T18" fmla="*/ 60 w 67"/>
                <a:gd name="T19" fmla="*/ 64 h 79"/>
                <a:gd name="T20" fmla="*/ 53 w 67"/>
                <a:gd name="T21" fmla="*/ 54 h 79"/>
                <a:gd name="T22" fmla="*/ 47 w 67"/>
                <a:gd name="T23" fmla="*/ 44 h 79"/>
                <a:gd name="T24" fmla="*/ 41 w 67"/>
                <a:gd name="T25" fmla="*/ 34 h 79"/>
                <a:gd name="T26" fmla="*/ 35 w 67"/>
                <a:gd name="T27" fmla="*/ 25 h 79"/>
                <a:gd name="T28" fmla="*/ 29 w 67"/>
                <a:gd name="T29" fmla="*/ 17 h 79"/>
                <a:gd name="T30" fmla="*/ 24 w 67"/>
                <a:gd name="T31" fmla="*/ 8 h 79"/>
                <a:gd name="T32" fmla="*/ 18 w 67"/>
                <a:gd name="T33" fmla="*/ 0 h 79"/>
                <a:gd name="T34" fmla="*/ 14 w 67"/>
                <a:gd name="T35" fmla="*/ 1 h 79"/>
                <a:gd name="T36" fmla="*/ 9 w 67"/>
                <a:gd name="T37" fmla="*/ 1 h 79"/>
                <a:gd name="T38" fmla="*/ 5 w 67"/>
                <a:gd name="T39" fmla="*/ 1 h 79"/>
                <a:gd name="T40" fmla="*/ 0 w 67"/>
                <a:gd name="T41" fmla="*/ 2 h 79"/>
                <a:gd name="T42" fmla="*/ 26 w 67"/>
                <a:gd name="T4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79">
                  <a:moveTo>
                    <a:pt x="26" y="79"/>
                  </a:moveTo>
                  <a:lnTo>
                    <a:pt x="31" y="78"/>
                  </a:lnTo>
                  <a:lnTo>
                    <a:pt x="36" y="78"/>
                  </a:lnTo>
                  <a:lnTo>
                    <a:pt x="41" y="77"/>
                  </a:lnTo>
                  <a:lnTo>
                    <a:pt x="47" y="76"/>
                  </a:lnTo>
                  <a:lnTo>
                    <a:pt x="52" y="75"/>
                  </a:lnTo>
                  <a:lnTo>
                    <a:pt x="57" y="75"/>
                  </a:lnTo>
                  <a:lnTo>
                    <a:pt x="62" y="73"/>
                  </a:lnTo>
                  <a:lnTo>
                    <a:pt x="67" y="73"/>
                  </a:lnTo>
                  <a:lnTo>
                    <a:pt x="60" y="64"/>
                  </a:lnTo>
                  <a:lnTo>
                    <a:pt x="53" y="54"/>
                  </a:lnTo>
                  <a:lnTo>
                    <a:pt x="47" y="44"/>
                  </a:lnTo>
                  <a:lnTo>
                    <a:pt x="41" y="34"/>
                  </a:lnTo>
                  <a:lnTo>
                    <a:pt x="35" y="25"/>
                  </a:lnTo>
                  <a:lnTo>
                    <a:pt x="29" y="17"/>
                  </a:lnTo>
                  <a:lnTo>
                    <a:pt x="24" y="8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9" y="1"/>
                  </a:lnTo>
                  <a:lnTo>
                    <a:pt x="5" y="1"/>
                  </a:lnTo>
                  <a:lnTo>
                    <a:pt x="0" y="2"/>
                  </a:lnTo>
                  <a:lnTo>
                    <a:pt x="26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684" y="1107"/>
              <a:ext cx="65" cy="16"/>
            </a:xfrm>
            <a:custGeom>
              <a:avLst/>
              <a:gdLst>
                <a:gd name="T0" fmla="*/ 65 w 65"/>
                <a:gd name="T1" fmla="*/ 79 h 79"/>
                <a:gd name="T2" fmla="*/ 58 w 65"/>
                <a:gd name="T3" fmla="*/ 1 h 79"/>
                <a:gd name="T4" fmla="*/ 52 w 65"/>
                <a:gd name="T5" fmla="*/ 0 h 79"/>
                <a:gd name="T6" fmla="*/ 47 w 65"/>
                <a:gd name="T7" fmla="*/ 0 h 79"/>
                <a:gd name="T8" fmla="*/ 41 w 65"/>
                <a:gd name="T9" fmla="*/ 0 h 79"/>
                <a:gd name="T10" fmla="*/ 35 w 65"/>
                <a:gd name="T11" fmla="*/ 0 h 79"/>
                <a:gd name="T12" fmla="*/ 0 w 65"/>
                <a:gd name="T13" fmla="*/ 77 h 79"/>
                <a:gd name="T14" fmla="*/ 0 w 65"/>
                <a:gd name="T15" fmla="*/ 77 h 79"/>
                <a:gd name="T16" fmla="*/ 1 w 65"/>
                <a:gd name="T17" fmla="*/ 77 h 79"/>
                <a:gd name="T18" fmla="*/ 1 w 65"/>
                <a:gd name="T19" fmla="*/ 77 h 79"/>
                <a:gd name="T20" fmla="*/ 1 w 65"/>
                <a:gd name="T21" fmla="*/ 77 h 79"/>
                <a:gd name="T22" fmla="*/ 9 w 65"/>
                <a:gd name="T23" fmla="*/ 77 h 79"/>
                <a:gd name="T24" fmla="*/ 18 w 65"/>
                <a:gd name="T25" fmla="*/ 77 h 79"/>
                <a:gd name="T26" fmla="*/ 25 w 65"/>
                <a:gd name="T27" fmla="*/ 77 h 79"/>
                <a:gd name="T28" fmla="*/ 34 w 65"/>
                <a:gd name="T29" fmla="*/ 78 h 79"/>
                <a:gd name="T30" fmla="*/ 41 w 65"/>
                <a:gd name="T31" fmla="*/ 78 h 79"/>
                <a:gd name="T32" fmla="*/ 48 w 65"/>
                <a:gd name="T33" fmla="*/ 78 h 79"/>
                <a:gd name="T34" fmla="*/ 57 w 65"/>
                <a:gd name="T35" fmla="*/ 79 h 79"/>
                <a:gd name="T36" fmla="*/ 65 w 65"/>
                <a:gd name="T3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79">
                  <a:moveTo>
                    <a:pt x="65" y="79"/>
                  </a:moveTo>
                  <a:lnTo>
                    <a:pt x="58" y="1"/>
                  </a:lnTo>
                  <a:lnTo>
                    <a:pt x="52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1" y="77"/>
                  </a:lnTo>
                  <a:lnTo>
                    <a:pt x="9" y="77"/>
                  </a:lnTo>
                  <a:lnTo>
                    <a:pt x="18" y="77"/>
                  </a:lnTo>
                  <a:lnTo>
                    <a:pt x="25" y="77"/>
                  </a:lnTo>
                  <a:lnTo>
                    <a:pt x="34" y="78"/>
                  </a:lnTo>
                  <a:lnTo>
                    <a:pt x="41" y="78"/>
                  </a:lnTo>
                  <a:lnTo>
                    <a:pt x="48" y="78"/>
                  </a:lnTo>
                  <a:lnTo>
                    <a:pt x="57" y="79"/>
                  </a:lnTo>
                  <a:lnTo>
                    <a:pt x="65" y="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521" y="1008"/>
              <a:ext cx="1118" cy="141"/>
            </a:xfrm>
            <a:custGeom>
              <a:avLst/>
              <a:gdLst>
                <a:gd name="T0" fmla="*/ 1034 w 1118"/>
                <a:gd name="T1" fmla="*/ 4 h 704"/>
                <a:gd name="T2" fmla="*/ 967 w 1118"/>
                <a:gd name="T3" fmla="*/ 0 h 704"/>
                <a:gd name="T4" fmla="*/ 862 w 1118"/>
                <a:gd name="T5" fmla="*/ 5 h 704"/>
                <a:gd name="T6" fmla="*/ 751 w 1118"/>
                <a:gd name="T7" fmla="*/ 27 h 704"/>
                <a:gd name="T8" fmla="*/ 653 w 1118"/>
                <a:gd name="T9" fmla="*/ 65 h 704"/>
                <a:gd name="T10" fmla="*/ 574 w 1118"/>
                <a:gd name="T11" fmla="*/ 115 h 704"/>
                <a:gd name="T12" fmla="*/ 505 w 1118"/>
                <a:gd name="T13" fmla="*/ 88 h 704"/>
                <a:gd name="T14" fmla="*/ 417 w 1118"/>
                <a:gd name="T15" fmla="*/ 44 h 704"/>
                <a:gd name="T16" fmla="*/ 312 w 1118"/>
                <a:gd name="T17" fmla="*/ 14 h 704"/>
                <a:gd name="T18" fmla="*/ 195 w 1118"/>
                <a:gd name="T19" fmla="*/ 1 h 704"/>
                <a:gd name="T20" fmla="*/ 115 w 1118"/>
                <a:gd name="T21" fmla="*/ 1 h 704"/>
                <a:gd name="T22" fmla="*/ 52 w 1118"/>
                <a:gd name="T23" fmla="*/ 9 h 704"/>
                <a:gd name="T24" fmla="*/ 0 w 1118"/>
                <a:gd name="T25" fmla="*/ 535 h 704"/>
                <a:gd name="T26" fmla="*/ 68 w 1118"/>
                <a:gd name="T27" fmla="*/ 692 h 704"/>
                <a:gd name="T28" fmla="*/ 98 w 1118"/>
                <a:gd name="T29" fmla="*/ 688 h 704"/>
                <a:gd name="T30" fmla="*/ 141 w 1118"/>
                <a:gd name="T31" fmla="*/ 606 h 704"/>
                <a:gd name="T32" fmla="*/ 110 w 1118"/>
                <a:gd name="T33" fmla="*/ 608 h 704"/>
                <a:gd name="T34" fmla="*/ 89 w 1118"/>
                <a:gd name="T35" fmla="*/ 577 h 704"/>
                <a:gd name="T36" fmla="*/ 125 w 1118"/>
                <a:gd name="T37" fmla="*/ 573 h 704"/>
                <a:gd name="T38" fmla="*/ 163 w 1118"/>
                <a:gd name="T39" fmla="*/ 572 h 704"/>
                <a:gd name="T40" fmla="*/ 156 w 1118"/>
                <a:gd name="T41" fmla="*/ 493 h 704"/>
                <a:gd name="T42" fmla="*/ 103 w 1118"/>
                <a:gd name="T43" fmla="*/ 497 h 704"/>
                <a:gd name="T44" fmla="*/ 108 w 1118"/>
                <a:gd name="T45" fmla="*/ 81 h 704"/>
                <a:gd name="T46" fmla="*/ 145 w 1118"/>
                <a:gd name="T47" fmla="*/ 79 h 704"/>
                <a:gd name="T48" fmla="*/ 224 w 1118"/>
                <a:gd name="T49" fmla="*/ 81 h 704"/>
                <a:gd name="T50" fmla="*/ 334 w 1118"/>
                <a:gd name="T51" fmla="*/ 101 h 704"/>
                <a:gd name="T52" fmla="*/ 428 w 1118"/>
                <a:gd name="T53" fmla="*/ 136 h 704"/>
                <a:gd name="T54" fmla="*/ 496 w 1118"/>
                <a:gd name="T55" fmla="*/ 185 h 704"/>
                <a:gd name="T56" fmla="*/ 597 w 1118"/>
                <a:gd name="T57" fmla="*/ 213 h 704"/>
                <a:gd name="T58" fmla="*/ 652 w 1118"/>
                <a:gd name="T59" fmla="*/ 159 h 704"/>
                <a:gd name="T60" fmla="*/ 733 w 1118"/>
                <a:gd name="T61" fmla="*/ 116 h 704"/>
                <a:gd name="T62" fmla="*/ 836 w 1118"/>
                <a:gd name="T63" fmla="*/ 89 h 704"/>
                <a:gd name="T64" fmla="*/ 951 w 1118"/>
                <a:gd name="T65" fmla="*/ 79 h 704"/>
                <a:gd name="T66" fmla="*/ 991 w 1118"/>
                <a:gd name="T67" fmla="*/ 80 h 704"/>
                <a:gd name="T68" fmla="*/ 1029 w 1118"/>
                <a:gd name="T69" fmla="*/ 83 h 704"/>
                <a:gd name="T70" fmla="*/ 1001 w 1118"/>
                <a:gd name="T71" fmla="*/ 495 h 704"/>
                <a:gd name="T72" fmla="*/ 961 w 1118"/>
                <a:gd name="T73" fmla="*/ 493 h 704"/>
                <a:gd name="T74" fmla="*/ 910 w 1118"/>
                <a:gd name="T75" fmla="*/ 495 h 704"/>
                <a:gd name="T76" fmla="*/ 857 w 1118"/>
                <a:gd name="T77" fmla="*/ 499 h 704"/>
                <a:gd name="T78" fmla="*/ 861 w 1118"/>
                <a:gd name="T79" fmla="*/ 526 h 704"/>
                <a:gd name="T80" fmla="*/ 886 w 1118"/>
                <a:gd name="T81" fmla="*/ 565 h 704"/>
                <a:gd name="T82" fmla="*/ 944 w 1118"/>
                <a:gd name="T83" fmla="*/ 572 h 704"/>
                <a:gd name="T84" fmla="*/ 1012 w 1118"/>
                <a:gd name="T85" fmla="*/ 574 h 704"/>
                <a:gd name="T86" fmla="*/ 1011 w 1118"/>
                <a:gd name="T87" fmla="*/ 608 h 704"/>
                <a:gd name="T88" fmla="*/ 971 w 1118"/>
                <a:gd name="T89" fmla="*/ 606 h 704"/>
                <a:gd name="T90" fmla="*/ 934 w 1118"/>
                <a:gd name="T91" fmla="*/ 606 h 704"/>
                <a:gd name="T92" fmla="*/ 929 w 1118"/>
                <a:gd name="T93" fmla="*/ 627 h 704"/>
                <a:gd name="T94" fmla="*/ 955 w 1118"/>
                <a:gd name="T95" fmla="*/ 666 h 704"/>
                <a:gd name="T96" fmla="*/ 992 w 1118"/>
                <a:gd name="T97" fmla="*/ 686 h 704"/>
                <a:gd name="T98" fmla="*/ 1041 w 1118"/>
                <a:gd name="T99" fmla="*/ 690 h 704"/>
                <a:gd name="T100" fmla="*/ 1118 w 1118"/>
                <a:gd name="T101" fmla="*/ 18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18" h="704">
                  <a:moveTo>
                    <a:pt x="1082" y="11"/>
                  </a:moveTo>
                  <a:lnTo>
                    <a:pt x="1066" y="9"/>
                  </a:lnTo>
                  <a:lnTo>
                    <a:pt x="1050" y="5"/>
                  </a:lnTo>
                  <a:lnTo>
                    <a:pt x="1034" y="4"/>
                  </a:lnTo>
                  <a:lnTo>
                    <a:pt x="1018" y="2"/>
                  </a:lnTo>
                  <a:lnTo>
                    <a:pt x="1001" y="1"/>
                  </a:lnTo>
                  <a:lnTo>
                    <a:pt x="985" y="1"/>
                  </a:lnTo>
                  <a:lnTo>
                    <a:pt x="967" y="0"/>
                  </a:lnTo>
                  <a:lnTo>
                    <a:pt x="951" y="0"/>
                  </a:lnTo>
                  <a:lnTo>
                    <a:pt x="921" y="1"/>
                  </a:lnTo>
                  <a:lnTo>
                    <a:pt x="891" y="2"/>
                  </a:lnTo>
                  <a:lnTo>
                    <a:pt x="862" y="5"/>
                  </a:lnTo>
                  <a:lnTo>
                    <a:pt x="832" y="9"/>
                  </a:lnTo>
                  <a:lnTo>
                    <a:pt x="805" y="14"/>
                  </a:lnTo>
                  <a:lnTo>
                    <a:pt x="777" y="20"/>
                  </a:lnTo>
                  <a:lnTo>
                    <a:pt x="751" y="27"/>
                  </a:lnTo>
                  <a:lnTo>
                    <a:pt x="725" y="35"/>
                  </a:lnTo>
                  <a:lnTo>
                    <a:pt x="700" y="44"/>
                  </a:lnTo>
                  <a:lnTo>
                    <a:pt x="677" y="54"/>
                  </a:lnTo>
                  <a:lnTo>
                    <a:pt x="653" y="65"/>
                  </a:lnTo>
                  <a:lnTo>
                    <a:pt x="632" y="76"/>
                  </a:lnTo>
                  <a:lnTo>
                    <a:pt x="611" y="88"/>
                  </a:lnTo>
                  <a:lnTo>
                    <a:pt x="592" y="101"/>
                  </a:lnTo>
                  <a:lnTo>
                    <a:pt x="574" y="115"/>
                  </a:lnTo>
                  <a:lnTo>
                    <a:pt x="558" y="129"/>
                  </a:lnTo>
                  <a:lnTo>
                    <a:pt x="542" y="115"/>
                  </a:lnTo>
                  <a:lnTo>
                    <a:pt x="524" y="101"/>
                  </a:lnTo>
                  <a:lnTo>
                    <a:pt x="505" y="88"/>
                  </a:lnTo>
                  <a:lnTo>
                    <a:pt x="485" y="76"/>
                  </a:lnTo>
                  <a:lnTo>
                    <a:pt x="464" y="65"/>
                  </a:lnTo>
                  <a:lnTo>
                    <a:pt x="440" y="54"/>
                  </a:lnTo>
                  <a:lnTo>
                    <a:pt x="417" y="44"/>
                  </a:lnTo>
                  <a:lnTo>
                    <a:pt x="392" y="35"/>
                  </a:lnTo>
                  <a:lnTo>
                    <a:pt x="366" y="27"/>
                  </a:lnTo>
                  <a:lnTo>
                    <a:pt x="339" y="20"/>
                  </a:lnTo>
                  <a:lnTo>
                    <a:pt x="312" y="14"/>
                  </a:lnTo>
                  <a:lnTo>
                    <a:pt x="283" y="9"/>
                  </a:lnTo>
                  <a:lnTo>
                    <a:pt x="255" y="5"/>
                  </a:lnTo>
                  <a:lnTo>
                    <a:pt x="225" y="2"/>
                  </a:lnTo>
                  <a:lnTo>
                    <a:pt x="195" y="1"/>
                  </a:lnTo>
                  <a:lnTo>
                    <a:pt x="164" y="0"/>
                  </a:lnTo>
                  <a:lnTo>
                    <a:pt x="148" y="0"/>
                  </a:lnTo>
                  <a:lnTo>
                    <a:pt x="131" y="1"/>
                  </a:lnTo>
                  <a:lnTo>
                    <a:pt x="115" y="1"/>
                  </a:lnTo>
                  <a:lnTo>
                    <a:pt x="99" y="2"/>
                  </a:lnTo>
                  <a:lnTo>
                    <a:pt x="83" y="4"/>
                  </a:lnTo>
                  <a:lnTo>
                    <a:pt x="68" y="5"/>
                  </a:lnTo>
                  <a:lnTo>
                    <a:pt x="52" y="9"/>
                  </a:lnTo>
                  <a:lnTo>
                    <a:pt x="36" y="11"/>
                  </a:lnTo>
                  <a:lnTo>
                    <a:pt x="0" y="18"/>
                  </a:lnTo>
                  <a:lnTo>
                    <a:pt x="0" y="535"/>
                  </a:lnTo>
                  <a:lnTo>
                    <a:pt x="0" y="535"/>
                  </a:lnTo>
                  <a:lnTo>
                    <a:pt x="0" y="704"/>
                  </a:lnTo>
                  <a:lnTo>
                    <a:pt x="53" y="694"/>
                  </a:lnTo>
                  <a:lnTo>
                    <a:pt x="61" y="693"/>
                  </a:lnTo>
                  <a:lnTo>
                    <a:pt x="68" y="692"/>
                  </a:lnTo>
                  <a:lnTo>
                    <a:pt x="75" y="690"/>
                  </a:lnTo>
                  <a:lnTo>
                    <a:pt x="83" y="689"/>
                  </a:lnTo>
                  <a:lnTo>
                    <a:pt x="90" y="689"/>
                  </a:lnTo>
                  <a:lnTo>
                    <a:pt x="98" y="688"/>
                  </a:lnTo>
                  <a:lnTo>
                    <a:pt x="105" y="687"/>
                  </a:lnTo>
                  <a:lnTo>
                    <a:pt x="113" y="687"/>
                  </a:lnTo>
                  <a:lnTo>
                    <a:pt x="148" y="606"/>
                  </a:lnTo>
                  <a:lnTo>
                    <a:pt x="141" y="606"/>
                  </a:lnTo>
                  <a:lnTo>
                    <a:pt x="132" y="607"/>
                  </a:lnTo>
                  <a:lnTo>
                    <a:pt x="125" y="607"/>
                  </a:lnTo>
                  <a:lnTo>
                    <a:pt x="117" y="607"/>
                  </a:lnTo>
                  <a:lnTo>
                    <a:pt x="110" y="608"/>
                  </a:lnTo>
                  <a:lnTo>
                    <a:pt x="103" y="608"/>
                  </a:lnTo>
                  <a:lnTo>
                    <a:pt x="96" y="609"/>
                  </a:lnTo>
                  <a:lnTo>
                    <a:pt x="89" y="609"/>
                  </a:lnTo>
                  <a:lnTo>
                    <a:pt x="89" y="577"/>
                  </a:lnTo>
                  <a:lnTo>
                    <a:pt x="98" y="576"/>
                  </a:lnTo>
                  <a:lnTo>
                    <a:pt x="106" y="574"/>
                  </a:lnTo>
                  <a:lnTo>
                    <a:pt x="116" y="573"/>
                  </a:lnTo>
                  <a:lnTo>
                    <a:pt x="125" y="573"/>
                  </a:lnTo>
                  <a:lnTo>
                    <a:pt x="135" y="572"/>
                  </a:lnTo>
                  <a:lnTo>
                    <a:pt x="143" y="572"/>
                  </a:lnTo>
                  <a:lnTo>
                    <a:pt x="153" y="572"/>
                  </a:lnTo>
                  <a:lnTo>
                    <a:pt x="163" y="572"/>
                  </a:lnTo>
                  <a:lnTo>
                    <a:pt x="198" y="495"/>
                  </a:lnTo>
                  <a:lnTo>
                    <a:pt x="184" y="493"/>
                  </a:lnTo>
                  <a:lnTo>
                    <a:pt x="171" y="493"/>
                  </a:lnTo>
                  <a:lnTo>
                    <a:pt x="156" y="493"/>
                  </a:lnTo>
                  <a:lnTo>
                    <a:pt x="142" y="493"/>
                  </a:lnTo>
                  <a:lnTo>
                    <a:pt x="129" y="495"/>
                  </a:lnTo>
                  <a:lnTo>
                    <a:pt x="115" y="496"/>
                  </a:lnTo>
                  <a:lnTo>
                    <a:pt x="103" y="497"/>
                  </a:lnTo>
                  <a:lnTo>
                    <a:pt x="89" y="498"/>
                  </a:lnTo>
                  <a:lnTo>
                    <a:pt x="89" y="83"/>
                  </a:lnTo>
                  <a:lnTo>
                    <a:pt x="98" y="82"/>
                  </a:lnTo>
                  <a:lnTo>
                    <a:pt x="108" y="81"/>
                  </a:lnTo>
                  <a:lnTo>
                    <a:pt x="116" y="80"/>
                  </a:lnTo>
                  <a:lnTo>
                    <a:pt x="126" y="80"/>
                  </a:lnTo>
                  <a:lnTo>
                    <a:pt x="135" y="79"/>
                  </a:lnTo>
                  <a:lnTo>
                    <a:pt x="145" y="79"/>
                  </a:lnTo>
                  <a:lnTo>
                    <a:pt x="155" y="79"/>
                  </a:lnTo>
                  <a:lnTo>
                    <a:pt x="164" y="79"/>
                  </a:lnTo>
                  <a:lnTo>
                    <a:pt x="194" y="80"/>
                  </a:lnTo>
                  <a:lnTo>
                    <a:pt x="224" y="81"/>
                  </a:lnTo>
                  <a:lnTo>
                    <a:pt x="252" y="84"/>
                  </a:lnTo>
                  <a:lnTo>
                    <a:pt x="281" y="89"/>
                  </a:lnTo>
                  <a:lnTo>
                    <a:pt x="308" y="94"/>
                  </a:lnTo>
                  <a:lnTo>
                    <a:pt x="334" y="101"/>
                  </a:lnTo>
                  <a:lnTo>
                    <a:pt x="359" y="107"/>
                  </a:lnTo>
                  <a:lnTo>
                    <a:pt x="383" y="116"/>
                  </a:lnTo>
                  <a:lnTo>
                    <a:pt x="406" y="126"/>
                  </a:lnTo>
                  <a:lnTo>
                    <a:pt x="428" y="136"/>
                  </a:lnTo>
                  <a:lnTo>
                    <a:pt x="448" y="147"/>
                  </a:lnTo>
                  <a:lnTo>
                    <a:pt x="465" y="159"/>
                  </a:lnTo>
                  <a:lnTo>
                    <a:pt x="482" y="172"/>
                  </a:lnTo>
                  <a:lnTo>
                    <a:pt x="496" y="185"/>
                  </a:lnTo>
                  <a:lnTo>
                    <a:pt x="510" y="199"/>
                  </a:lnTo>
                  <a:lnTo>
                    <a:pt x="519" y="213"/>
                  </a:lnTo>
                  <a:lnTo>
                    <a:pt x="558" y="276"/>
                  </a:lnTo>
                  <a:lnTo>
                    <a:pt x="597" y="213"/>
                  </a:lnTo>
                  <a:lnTo>
                    <a:pt x="607" y="199"/>
                  </a:lnTo>
                  <a:lnTo>
                    <a:pt x="621" y="185"/>
                  </a:lnTo>
                  <a:lnTo>
                    <a:pt x="635" y="172"/>
                  </a:lnTo>
                  <a:lnTo>
                    <a:pt x="652" y="159"/>
                  </a:lnTo>
                  <a:lnTo>
                    <a:pt x="669" y="147"/>
                  </a:lnTo>
                  <a:lnTo>
                    <a:pt x="689" y="136"/>
                  </a:lnTo>
                  <a:lnTo>
                    <a:pt x="711" y="126"/>
                  </a:lnTo>
                  <a:lnTo>
                    <a:pt x="733" y="116"/>
                  </a:lnTo>
                  <a:lnTo>
                    <a:pt x="757" y="107"/>
                  </a:lnTo>
                  <a:lnTo>
                    <a:pt x="783" y="101"/>
                  </a:lnTo>
                  <a:lnTo>
                    <a:pt x="809" y="94"/>
                  </a:lnTo>
                  <a:lnTo>
                    <a:pt x="836" y="89"/>
                  </a:lnTo>
                  <a:lnTo>
                    <a:pt x="865" y="84"/>
                  </a:lnTo>
                  <a:lnTo>
                    <a:pt x="893" y="81"/>
                  </a:lnTo>
                  <a:lnTo>
                    <a:pt x="921" y="80"/>
                  </a:lnTo>
                  <a:lnTo>
                    <a:pt x="951" y="79"/>
                  </a:lnTo>
                  <a:lnTo>
                    <a:pt x="961" y="79"/>
                  </a:lnTo>
                  <a:lnTo>
                    <a:pt x="971" y="79"/>
                  </a:lnTo>
                  <a:lnTo>
                    <a:pt x="981" y="79"/>
                  </a:lnTo>
                  <a:lnTo>
                    <a:pt x="991" y="80"/>
                  </a:lnTo>
                  <a:lnTo>
                    <a:pt x="1001" y="80"/>
                  </a:lnTo>
                  <a:lnTo>
                    <a:pt x="1011" y="81"/>
                  </a:lnTo>
                  <a:lnTo>
                    <a:pt x="1019" y="82"/>
                  </a:lnTo>
                  <a:lnTo>
                    <a:pt x="1029" y="83"/>
                  </a:lnTo>
                  <a:lnTo>
                    <a:pt x="1029" y="498"/>
                  </a:lnTo>
                  <a:lnTo>
                    <a:pt x="1019" y="497"/>
                  </a:lnTo>
                  <a:lnTo>
                    <a:pt x="1011" y="496"/>
                  </a:lnTo>
                  <a:lnTo>
                    <a:pt x="1001" y="495"/>
                  </a:lnTo>
                  <a:lnTo>
                    <a:pt x="991" y="495"/>
                  </a:lnTo>
                  <a:lnTo>
                    <a:pt x="981" y="493"/>
                  </a:lnTo>
                  <a:lnTo>
                    <a:pt x="971" y="493"/>
                  </a:lnTo>
                  <a:lnTo>
                    <a:pt x="961" y="493"/>
                  </a:lnTo>
                  <a:lnTo>
                    <a:pt x="951" y="493"/>
                  </a:lnTo>
                  <a:lnTo>
                    <a:pt x="938" y="493"/>
                  </a:lnTo>
                  <a:lnTo>
                    <a:pt x="924" y="493"/>
                  </a:lnTo>
                  <a:lnTo>
                    <a:pt x="910" y="495"/>
                  </a:lnTo>
                  <a:lnTo>
                    <a:pt x="897" y="496"/>
                  </a:lnTo>
                  <a:lnTo>
                    <a:pt x="883" y="497"/>
                  </a:lnTo>
                  <a:lnTo>
                    <a:pt x="870" y="498"/>
                  </a:lnTo>
                  <a:lnTo>
                    <a:pt x="857" y="499"/>
                  </a:lnTo>
                  <a:lnTo>
                    <a:pt x="844" y="501"/>
                  </a:lnTo>
                  <a:lnTo>
                    <a:pt x="850" y="509"/>
                  </a:lnTo>
                  <a:lnTo>
                    <a:pt x="855" y="518"/>
                  </a:lnTo>
                  <a:lnTo>
                    <a:pt x="861" y="526"/>
                  </a:lnTo>
                  <a:lnTo>
                    <a:pt x="867" y="535"/>
                  </a:lnTo>
                  <a:lnTo>
                    <a:pt x="873" y="545"/>
                  </a:lnTo>
                  <a:lnTo>
                    <a:pt x="879" y="555"/>
                  </a:lnTo>
                  <a:lnTo>
                    <a:pt x="886" y="565"/>
                  </a:lnTo>
                  <a:lnTo>
                    <a:pt x="893" y="574"/>
                  </a:lnTo>
                  <a:lnTo>
                    <a:pt x="910" y="573"/>
                  </a:lnTo>
                  <a:lnTo>
                    <a:pt x="926" y="572"/>
                  </a:lnTo>
                  <a:lnTo>
                    <a:pt x="944" y="572"/>
                  </a:lnTo>
                  <a:lnTo>
                    <a:pt x="961" y="572"/>
                  </a:lnTo>
                  <a:lnTo>
                    <a:pt x="978" y="572"/>
                  </a:lnTo>
                  <a:lnTo>
                    <a:pt x="996" y="573"/>
                  </a:lnTo>
                  <a:lnTo>
                    <a:pt x="1012" y="574"/>
                  </a:lnTo>
                  <a:lnTo>
                    <a:pt x="1029" y="577"/>
                  </a:lnTo>
                  <a:lnTo>
                    <a:pt x="1029" y="609"/>
                  </a:lnTo>
                  <a:lnTo>
                    <a:pt x="1019" y="608"/>
                  </a:lnTo>
                  <a:lnTo>
                    <a:pt x="1011" y="608"/>
                  </a:lnTo>
                  <a:lnTo>
                    <a:pt x="1001" y="607"/>
                  </a:lnTo>
                  <a:lnTo>
                    <a:pt x="991" y="607"/>
                  </a:lnTo>
                  <a:lnTo>
                    <a:pt x="981" y="606"/>
                  </a:lnTo>
                  <a:lnTo>
                    <a:pt x="971" y="606"/>
                  </a:lnTo>
                  <a:lnTo>
                    <a:pt x="961" y="606"/>
                  </a:lnTo>
                  <a:lnTo>
                    <a:pt x="951" y="606"/>
                  </a:lnTo>
                  <a:lnTo>
                    <a:pt x="943" y="606"/>
                  </a:lnTo>
                  <a:lnTo>
                    <a:pt x="934" y="606"/>
                  </a:lnTo>
                  <a:lnTo>
                    <a:pt x="924" y="606"/>
                  </a:lnTo>
                  <a:lnTo>
                    <a:pt x="915" y="607"/>
                  </a:lnTo>
                  <a:lnTo>
                    <a:pt x="921" y="617"/>
                  </a:lnTo>
                  <a:lnTo>
                    <a:pt x="929" y="627"/>
                  </a:lnTo>
                  <a:lnTo>
                    <a:pt x="935" y="637"/>
                  </a:lnTo>
                  <a:lnTo>
                    <a:pt x="941" y="647"/>
                  </a:lnTo>
                  <a:lnTo>
                    <a:pt x="947" y="657"/>
                  </a:lnTo>
                  <a:lnTo>
                    <a:pt x="955" y="666"/>
                  </a:lnTo>
                  <a:lnTo>
                    <a:pt x="961" y="675"/>
                  </a:lnTo>
                  <a:lnTo>
                    <a:pt x="967" y="685"/>
                  </a:lnTo>
                  <a:lnTo>
                    <a:pt x="980" y="685"/>
                  </a:lnTo>
                  <a:lnTo>
                    <a:pt x="992" y="686"/>
                  </a:lnTo>
                  <a:lnTo>
                    <a:pt x="1004" y="687"/>
                  </a:lnTo>
                  <a:lnTo>
                    <a:pt x="1017" y="687"/>
                  </a:lnTo>
                  <a:lnTo>
                    <a:pt x="1029" y="689"/>
                  </a:lnTo>
                  <a:lnTo>
                    <a:pt x="1041" y="690"/>
                  </a:lnTo>
                  <a:lnTo>
                    <a:pt x="1054" y="692"/>
                  </a:lnTo>
                  <a:lnTo>
                    <a:pt x="1065" y="694"/>
                  </a:lnTo>
                  <a:lnTo>
                    <a:pt x="1118" y="704"/>
                  </a:lnTo>
                  <a:lnTo>
                    <a:pt x="1118" y="18"/>
                  </a:lnTo>
                  <a:lnTo>
                    <a:pt x="108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634" y="1129"/>
              <a:ext cx="122" cy="17"/>
            </a:xfrm>
            <a:custGeom>
              <a:avLst/>
              <a:gdLst>
                <a:gd name="T0" fmla="*/ 35 w 122"/>
                <a:gd name="T1" fmla="*/ 0 h 82"/>
                <a:gd name="T2" fmla="*/ 0 w 122"/>
                <a:gd name="T3" fmla="*/ 81 h 82"/>
                <a:gd name="T4" fmla="*/ 14 w 122"/>
                <a:gd name="T5" fmla="*/ 80 h 82"/>
                <a:gd name="T6" fmla="*/ 30 w 122"/>
                <a:gd name="T7" fmla="*/ 79 h 82"/>
                <a:gd name="T8" fmla="*/ 45 w 122"/>
                <a:gd name="T9" fmla="*/ 79 h 82"/>
                <a:gd name="T10" fmla="*/ 61 w 122"/>
                <a:gd name="T11" fmla="*/ 79 h 82"/>
                <a:gd name="T12" fmla="*/ 76 w 122"/>
                <a:gd name="T13" fmla="*/ 79 h 82"/>
                <a:gd name="T14" fmla="*/ 92 w 122"/>
                <a:gd name="T15" fmla="*/ 80 h 82"/>
                <a:gd name="T16" fmla="*/ 107 w 122"/>
                <a:gd name="T17" fmla="*/ 81 h 82"/>
                <a:gd name="T18" fmla="*/ 122 w 122"/>
                <a:gd name="T19" fmla="*/ 82 h 82"/>
                <a:gd name="T20" fmla="*/ 116 w 122"/>
                <a:gd name="T21" fmla="*/ 3 h 82"/>
                <a:gd name="T22" fmla="*/ 106 w 122"/>
                <a:gd name="T23" fmla="*/ 2 h 82"/>
                <a:gd name="T24" fmla="*/ 96 w 122"/>
                <a:gd name="T25" fmla="*/ 2 h 82"/>
                <a:gd name="T26" fmla="*/ 86 w 122"/>
                <a:gd name="T27" fmla="*/ 1 h 82"/>
                <a:gd name="T28" fmla="*/ 76 w 122"/>
                <a:gd name="T29" fmla="*/ 1 h 82"/>
                <a:gd name="T30" fmla="*/ 66 w 122"/>
                <a:gd name="T31" fmla="*/ 0 h 82"/>
                <a:gd name="T32" fmla="*/ 55 w 122"/>
                <a:gd name="T33" fmla="*/ 0 h 82"/>
                <a:gd name="T34" fmla="*/ 45 w 122"/>
                <a:gd name="T35" fmla="*/ 0 h 82"/>
                <a:gd name="T36" fmla="*/ 35 w 122"/>
                <a:gd name="T3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2" h="82">
                  <a:moveTo>
                    <a:pt x="35" y="0"/>
                  </a:moveTo>
                  <a:lnTo>
                    <a:pt x="0" y="81"/>
                  </a:lnTo>
                  <a:lnTo>
                    <a:pt x="14" y="80"/>
                  </a:lnTo>
                  <a:lnTo>
                    <a:pt x="30" y="79"/>
                  </a:lnTo>
                  <a:lnTo>
                    <a:pt x="45" y="79"/>
                  </a:lnTo>
                  <a:lnTo>
                    <a:pt x="61" y="79"/>
                  </a:lnTo>
                  <a:lnTo>
                    <a:pt x="76" y="79"/>
                  </a:lnTo>
                  <a:lnTo>
                    <a:pt x="92" y="80"/>
                  </a:lnTo>
                  <a:lnTo>
                    <a:pt x="107" y="81"/>
                  </a:lnTo>
                  <a:lnTo>
                    <a:pt x="122" y="82"/>
                  </a:lnTo>
                  <a:lnTo>
                    <a:pt x="116" y="3"/>
                  </a:lnTo>
                  <a:lnTo>
                    <a:pt x="106" y="2"/>
                  </a:lnTo>
                  <a:lnTo>
                    <a:pt x="96" y="2"/>
                  </a:lnTo>
                  <a:lnTo>
                    <a:pt x="86" y="1"/>
                  </a:lnTo>
                  <a:lnTo>
                    <a:pt x="76" y="1"/>
                  </a:lnTo>
                  <a:lnTo>
                    <a:pt x="66" y="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3384" y="1129"/>
              <a:ext cx="104" cy="16"/>
            </a:xfrm>
            <a:custGeom>
              <a:avLst/>
              <a:gdLst>
                <a:gd name="T0" fmla="*/ 0 w 104"/>
                <a:gd name="T1" fmla="*/ 5 h 80"/>
                <a:gd name="T2" fmla="*/ 26 w 104"/>
                <a:gd name="T3" fmla="*/ 80 h 80"/>
                <a:gd name="T4" fmla="*/ 36 w 104"/>
                <a:gd name="T5" fmla="*/ 79 h 80"/>
                <a:gd name="T6" fmla="*/ 46 w 104"/>
                <a:gd name="T7" fmla="*/ 79 h 80"/>
                <a:gd name="T8" fmla="*/ 56 w 104"/>
                <a:gd name="T9" fmla="*/ 78 h 80"/>
                <a:gd name="T10" fmla="*/ 66 w 104"/>
                <a:gd name="T11" fmla="*/ 78 h 80"/>
                <a:gd name="T12" fmla="*/ 75 w 104"/>
                <a:gd name="T13" fmla="*/ 78 h 80"/>
                <a:gd name="T14" fmla="*/ 84 w 104"/>
                <a:gd name="T15" fmla="*/ 78 h 80"/>
                <a:gd name="T16" fmla="*/ 94 w 104"/>
                <a:gd name="T17" fmla="*/ 78 h 80"/>
                <a:gd name="T18" fmla="*/ 104 w 104"/>
                <a:gd name="T19" fmla="*/ 78 h 80"/>
                <a:gd name="T20" fmla="*/ 98 w 104"/>
                <a:gd name="T21" fmla="*/ 68 h 80"/>
                <a:gd name="T22" fmla="*/ 92 w 104"/>
                <a:gd name="T23" fmla="*/ 59 h 80"/>
                <a:gd name="T24" fmla="*/ 84 w 104"/>
                <a:gd name="T25" fmla="*/ 50 h 80"/>
                <a:gd name="T26" fmla="*/ 78 w 104"/>
                <a:gd name="T27" fmla="*/ 40 h 80"/>
                <a:gd name="T28" fmla="*/ 72 w 104"/>
                <a:gd name="T29" fmla="*/ 30 h 80"/>
                <a:gd name="T30" fmla="*/ 66 w 104"/>
                <a:gd name="T31" fmla="*/ 20 h 80"/>
                <a:gd name="T32" fmla="*/ 58 w 104"/>
                <a:gd name="T33" fmla="*/ 10 h 80"/>
                <a:gd name="T34" fmla="*/ 52 w 104"/>
                <a:gd name="T35" fmla="*/ 0 h 80"/>
                <a:gd name="T36" fmla="*/ 46 w 104"/>
                <a:gd name="T37" fmla="*/ 0 h 80"/>
                <a:gd name="T38" fmla="*/ 40 w 104"/>
                <a:gd name="T39" fmla="*/ 1 h 80"/>
                <a:gd name="T40" fmla="*/ 32 w 104"/>
                <a:gd name="T41" fmla="*/ 1 h 80"/>
                <a:gd name="T42" fmla="*/ 26 w 104"/>
                <a:gd name="T43" fmla="*/ 2 h 80"/>
                <a:gd name="T44" fmla="*/ 20 w 104"/>
                <a:gd name="T45" fmla="*/ 2 h 80"/>
                <a:gd name="T46" fmla="*/ 14 w 104"/>
                <a:gd name="T47" fmla="*/ 4 h 80"/>
                <a:gd name="T48" fmla="*/ 7 w 104"/>
                <a:gd name="T49" fmla="*/ 4 h 80"/>
                <a:gd name="T50" fmla="*/ 0 w 104"/>
                <a:gd name="T51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4" h="80">
                  <a:moveTo>
                    <a:pt x="0" y="5"/>
                  </a:moveTo>
                  <a:lnTo>
                    <a:pt x="26" y="80"/>
                  </a:lnTo>
                  <a:lnTo>
                    <a:pt x="36" y="79"/>
                  </a:lnTo>
                  <a:lnTo>
                    <a:pt x="46" y="79"/>
                  </a:lnTo>
                  <a:lnTo>
                    <a:pt x="56" y="78"/>
                  </a:lnTo>
                  <a:lnTo>
                    <a:pt x="66" y="78"/>
                  </a:lnTo>
                  <a:lnTo>
                    <a:pt x="75" y="78"/>
                  </a:lnTo>
                  <a:lnTo>
                    <a:pt x="84" y="78"/>
                  </a:lnTo>
                  <a:lnTo>
                    <a:pt x="94" y="78"/>
                  </a:lnTo>
                  <a:lnTo>
                    <a:pt x="104" y="78"/>
                  </a:lnTo>
                  <a:lnTo>
                    <a:pt x="98" y="68"/>
                  </a:lnTo>
                  <a:lnTo>
                    <a:pt x="92" y="59"/>
                  </a:lnTo>
                  <a:lnTo>
                    <a:pt x="84" y="50"/>
                  </a:lnTo>
                  <a:lnTo>
                    <a:pt x="78" y="40"/>
                  </a:lnTo>
                  <a:lnTo>
                    <a:pt x="72" y="30"/>
                  </a:lnTo>
                  <a:lnTo>
                    <a:pt x="66" y="20"/>
                  </a:lnTo>
                  <a:lnTo>
                    <a:pt x="58" y="10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0" y="1"/>
                  </a:lnTo>
                  <a:lnTo>
                    <a:pt x="32" y="1"/>
                  </a:lnTo>
                  <a:lnTo>
                    <a:pt x="26" y="2"/>
                  </a:lnTo>
                  <a:lnTo>
                    <a:pt x="20" y="2"/>
                  </a:lnTo>
                  <a:lnTo>
                    <a:pt x="14" y="4"/>
                  </a:lnTo>
                  <a:lnTo>
                    <a:pt x="7" y="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849" y="1098"/>
              <a:ext cx="668" cy="59"/>
            </a:xfrm>
            <a:custGeom>
              <a:avLst/>
              <a:gdLst>
                <a:gd name="T0" fmla="*/ 400 w 668"/>
                <a:gd name="T1" fmla="*/ 182 h 295"/>
                <a:gd name="T2" fmla="*/ 436 w 668"/>
                <a:gd name="T3" fmla="*/ 154 h 295"/>
                <a:gd name="T4" fmla="*/ 480 w 668"/>
                <a:gd name="T5" fmla="*/ 128 h 295"/>
                <a:gd name="T6" fmla="*/ 532 w 668"/>
                <a:gd name="T7" fmla="*/ 107 h 295"/>
                <a:gd name="T8" fmla="*/ 590 w 668"/>
                <a:gd name="T9" fmla="*/ 92 h 295"/>
                <a:gd name="T10" fmla="*/ 605 w 668"/>
                <a:gd name="T11" fmla="*/ 7 h 295"/>
                <a:gd name="T12" fmla="*/ 545 w 668"/>
                <a:gd name="T13" fmla="*/ 20 h 295"/>
                <a:gd name="T14" fmla="*/ 488 w 668"/>
                <a:gd name="T15" fmla="*/ 38 h 295"/>
                <a:gd name="T16" fmla="*/ 436 w 668"/>
                <a:gd name="T17" fmla="*/ 60 h 295"/>
                <a:gd name="T18" fmla="*/ 389 w 668"/>
                <a:gd name="T19" fmla="*/ 86 h 295"/>
                <a:gd name="T20" fmla="*/ 349 w 668"/>
                <a:gd name="T21" fmla="*/ 116 h 295"/>
                <a:gd name="T22" fmla="*/ 307 w 668"/>
                <a:gd name="T23" fmla="*/ 101 h 295"/>
                <a:gd name="T24" fmla="*/ 255 w 668"/>
                <a:gd name="T25" fmla="*/ 69 h 295"/>
                <a:gd name="T26" fmla="*/ 195 w 668"/>
                <a:gd name="T27" fmla="*/ 40 h 295"/>
                <a:gd name="T28" fmla="*/ 125 w 668"/>
                <a:gd name="T29" fmla="*/ 19 h 295"/>
                <a:gd name="T30" fmla="*/ 52 w 668"/>
                <a:gd name="T31" fmla="*/ 5 h 295"/>
                <a:gd name="T32" fmla="*/ 7 w 668"/>
                <a:gd name="T33" fmla="*/ 78 h 295"/>
                <a:gd name="T34" fmla="*/ 77 w 668"/>
                <a:gd name="T35" fmla="*/ 89 h 295"/>
                <a:gd name="T36" fmla="*/ 141 w 668"/>
                <a:gd name="T37" fmla="*/ 106 h 295"/>
                <a:gd name="T38" fmla="*/ 198 w 668"/>
                <a:gd name="T39" fmla="*/ 130 h 295"/>
                <a:gd name="T40" fmla="*/ 247 w 668"/>
                <a:gd name="T41" fmla="*/ 158 h 295"/>
                <a:gd name="T42" fmla="*/ 284 w 668"/>
                <a:gd name="T43" fmla="*/ 192 h 295"/>
                <a:gd name="T44" fmla="*/ 265 w 668"/>
                <a:gd name="T45" fmla="*/ 187 h 295"/>
                <a:gd name="T46" fmla="*/ 218 w 668"/>
                <a:gd name="T47" fmla="*/ 163 h 295"/>
                <a:gd name="T48" fmla="*/ 166 w 668"/>
                <a:gd name="T49" fmla="*/ 144 h 295"/>
                <a:gd name="T50" fmla="*/ 109 w 668"/>
                <a:gd name="T51" fmla="*/ 129 h 295"/>
                <a:gd name="T52" fmla="*/ 50 w 668"/>
                <a:gd name="T53" fmla="*/ 118 h 295"/>
                <a:gd name="T54" fmla="*/ 14 w 668"/>
                <a:gd name="T55" fmla="*/ 192 h 295"/>
                <a:gd name="T56" fmla="*/ 75 w 668"/>
                <a:gd name="T57" fmla="*/ 202 h 295"/>
                <a:gd name="T58" fmla="*/ 131 w 668"/>
                <a:gd name="T59" fmla="*/ 216 h 295"/>
                <a:gd name="T60" fmla="*/ 183 w 668"/>
                <a:gd name="T61" fmla="*/ 235 h 295"/>
                <a:gd name="T62" fmla="*/ 228 w 668"/>
                <a:gd name="T63" fmla="*/ 258 h 295"/>
                <a:gd name="T64" fmla="*/ 265 w 668"/>
                <a:gd name="T65" fmla="*/ 285 h 295"/>
                <a:gd name="T66" fmla="*/ 411 w 668"/>
                <a:gd name="T67" fmla="*/ 285 h 295"/>
                <a:gd name="T68" fmla="*/ 448 w 668"/>
                <a:gd name="T69" fmla="*/ 257 h 295"/>
                <a:gd name="T70" fmla="*/ 494 w 668"/>
                <a:gd name="T71" fmla="*/ 234 h 295"/>
                <a:gd name="T72" fmla="*/ 547 w 668"/>
                <a:gd name="T73" fmla="*/ 214 h 295"/>
                <a:gd name="T74" fmla="*/ 605 w 668"/>
                <a:gd name="T75" fmla="*/ 200 h 295"/>
                <a:gd name="T76" fmla="*/ 668 w 668"/>
                <a:gd name="T77" fmla="*/ 191 h 295"/>
                <a:gd name="T78" fmla="*/ 605 w 668"/>
                <a:gd name="T79" fmla="*/ 121 h 295"/>
                <a:gd name="T80" fmla="*/ 551 w 668"/>
                <a:gd name="T81" fmla="*/ 132 h 295"/>
                <a:gd name="T82" fmla="*/ 499 w 668"/>
                <a:gd name="T83" fmla="*/ 146 h 295"/>
                <a:gd name="T84" fmla="*/ 451 w 668"/>
                <a:gd name="T85" fmla="*/ 166 h 295"/>
                <a:gd name="T86" fmla="*/ 407 w 668"/>
                <a:gd name="T87" fmla="*/ 188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8" h="295">
                  <a:moveTo>
                    <a:pt x="381" y="204"/>
                  </a:moveTo>
                  <a:lnTo>
                    <a:pt x="390" y="193"/>
                  </a:lnTo>
                  <a:lnTo>
                    <a:pt x="400" y="182"/>
                  </a:lnTo>
                  <a:lnTo>
                    <a:pt x="410" y="173"/>
                  </a:lnTo>
                  <a:lnTo>
                    <a:pt x="422" y="163"/>
                  </a:lnTo>
                  <a:lnTo>
                    <a:pt x="436" y="154"/>
                  </a:lnTo>
                  <a:lnTo>
                    <a:pt x="449" y="144"/>
                  </a:lnTo>
                  <a:lnTo>
                    <a:pt x="464" y="136"/>
                  </a:lnTo>
                  <a:lnTo>
                    <a:pt x="480" y="128"/>
                  </a:lnTo>
                  <a:lnTo>
                    <a:pt x="496" y="121"/>
                  </a:lnTo>
                  <a:lnTo>
                    <a:pt x="514" y="113"/>
                  </a:lnTo>
                  <a:lnTo>
                    <a:pt x="532" y="107"/>
                  </a:lnTo>
                  <a:lnTo>
                    <a:pt x="551" y="101"/>
                  </a:lnTo>
                  <a:lnTo>
                    <a:pt x="569" y="96"/>
                  </a:lnTo>
                  <a:lnTo>
                    <a:pt x="590" y="92"/>
                  </a:lnTo>
                  <a:lnTo>
                    <a:pt x="610" y="87"/>
                  </a:lnTo>
                  <a:lnTo>
                    <a:pt x="631" y="84"/>
                  </a:lnTo>
                  <a:lnTo>
                    <a:pt x="605" y="7"/>
                  </a:lnTo>
                  <a:lnTo>
                    <a:pt x="584" y="11"/>
                  </a:lnTo>
                  <a:lnTo>
                    <a:pt x="564" y="15"/>
                  </a:lnTo>
                  <a:lnTo>
                    <a:pt x="545" y="20"/>
                  </a:lnTo>
                  <a:lnTo>
                    <a:pt x="525" y="26"/>
                  </a:lnTo>
                  <a:lnTo>
                    <a:pt x="506" y="31"/>
                  </a:lnTo>
                  <a:lnTo>
                    <a:pt x="488" y="38"/>
                  </a:lnTo>
                  <a:lnTo>
                    <a:pt x="469" y="45"/>
                  </a:lnTo>
                  <a:lnTo>
                    <a:pt x="452" y="52"/>
                  </a:lnTo>
                  <a:lnTo>
                    <a:pt x="436" y="60"/>
                  </a:lnTo>
                  <a:lnTo>
                    <a:pt x="418" y="69"/>
                  </a:lnTo>
                  <a:lnTo>
                    <a:pt x="404" y="77"/>
                  </a:lnTo>
                  <a:lnTo>
                    <a:pt x="389" y="86"/>
                  </a:lnTo>
                  <a:lnTo>
                    <a:pt x="375" y="96"/>
                  </a:lnTo>
                  <a:lnTo>
                    <a:pt x="362" y="106"/>
                  </a:lnTo>
                  <a:lnTo>
                    <a:pt x="349" y="116"/>
                  </a:lnTo>
                  <a:lnTo>
                    <a:pt x="337" y="127"/>
                  </a:lnTo>
                  <a:lnTo>
                    <a:pt x="323" y="113"/>
                  </a:lnTo>
                  <a:lnTo>
                    <a:pt x="307" y="101"/>
                  </a:lnTo>
                  <a:lnTo>
                    <a:pt x="291" y="89"/>
                  </a:lnTo>
                  <a:lnTo>
                    <a:pt x="274" y="78"/>
                  </a:lnTo>
                  <a:lnTo>
                    <a:pt x="255" y="69"/>
                  </a:lnTo>
                  <a:lnTo>
                    <a:pt x="235" y="59"/>
                  </a:lnTo>
                  <a:lnTo>
                    <a:pt x="216" y="49"/>
                  </a:lnTo>
                  <a:lnTo>
                    <a:pt x="195" y="40"/>
                  </a:lnTo>
                  <a:lnTo>
                    <a:pt x="172" y="33"/>
                  </a:lnTo>
                  <a:lnTo>
                    <a:pt x="149" y="26"/>
                  </a:lnTo>
                  <a:lnTo>
                    <a:pt x="125" y="19"/>
                  </a:lnTo>
                  <a:lnTo>
                    <a:pt x="102" y="14"/>
                  </a:lnTo>
                  <a:lnTo>
                    <a:pt x="77" y="10"/>
                  </a:lnTo>
                  <a:lnTo>
                    <a:pt x="52" y="5"/>
                  </a:lnTo>
                  <a:lnTo>
                    <a:pt x="26" y="2"/>
                  </a:lnTo>
                  <a:lnTo>
                    <a:pt x="0" y="0"/>
                  </a:lnTo>
                  <a:lnTo>
                    <a:pt x="7" y="78"/>
                  </a:lnTo>
                  <a:lnTo>
                    <a:pt x="30" y="81"/>
                  </a:lnTo>
                  <a:lnTo>
                    <a:pt x="54" y="85"/>
                  </a:lnTo>
                  <a:lnTo>
                    <a:pt x="77" y="89"/>
                  </a:lnTo>
                  <a:lnTo>
                    <a:pt x="99" y="94"/>
                  </a:lnTo>
                  <a:lnTo>
                    <a:pt x="120" y="99"/>
                  </a:lnTo>
                  <a:lnTo>
                    <a:pt x="141" y="106"/>
                  </a:lnTo>
                  <a:lnTo>
                    <a:pt x="161" y="113"/>
                  </a:lnTo>
                  <a:lnTo>
                    <a:pt x="181" y="121"/>
                  </a:lnTo>
                  <a:lnTo>
                    <a:pt x="198" y="130"/>
                  </a:lnTo>
                  <a:lnTo>
                    <a:pt x="216" y="139"/>
                  </a:lnTo>
                  <a:lnTo>
                    <a:pt x="232" y="148"/>
                  </a:lnTo>
                  <a:lnTo>
                    <a:pt x="247" y="158"/>
                  </a:lnTo>
                  <a:lnTo>
                    <a:pt x="260" y="169"/>
                  </a:lnTo>
                  <a:lnTo>
                    <a:pt x="273" y="180"/>
                  </a:lnTo>
                  <a:lnTo>
                    <a:pt x="284" y="192"/>
                  </a:lnTo>
                  <a:lnTo>
                    <a:pt x="294" y="204"/>
                  </a:lnTo>
                  <a:lnTo>
                    <a:pt x="280" y="196"/>
                  </a:lnTo>
                  <a:lnTo>
                    <a:pt x="265" y="187"/>
                  </a:lnTo>
                  <a:lnTo>
                    <a:pt x="250" y="178"/>
                  </a:lnTo>
                  <a:lnTo>
                    <a:pt x="234" y="170"/>
                  </a:lnTo>
                  <a:lnTo>
                    <a:pt x="218" y="163"/>
                  </a:lnTo>
                  <a:lnTo>
                    <a:pt x="201" y="156"/>
                  </a:lnTo>
                  <a:lnTo>
                    <a:pt x="183" y="150"/>
                  </a:lnTo>
                  <a:lnTo>
                    <a:pt x="166" y="144"/>
                  </a:lnTo>
                  <a:lnTo>
                    <a:pt x="148" y="139"/>
                  </a:lnTo>
                  <a:lnTo>
                    <a:pt x="129" y="133"/>
                  </a:lnTo>
                  <a:lnTo>
                    <a:pt x="109" y="129"/>
                  </a:lnTo>
                  <a:lnTo>
                    <a:pt x="89" y="124"/>
                  </a:lnTo>
                  <a:lnTo>
                    <a:pt x="70" y="121"/>
                  </a:lnTo>
                  <a:lnTo>
                    <a:pt x="50" y="118"/>
                  </a:lnTo>
                  <a:lnTo>
                    <a:pt x="29" y="116"/>
                  </a:lnTo>
                  <a:lnTo>
                    <a:pt x="8" y="113"/>
                  </a:lnTo>
                  <a:lnTo>
                    <a:pt x="14" y="192"/>
                  </a:lnTo>
                  <a:lnTo>
                    <a:pt x="35" y="194"/>
                  </a:lnTo>
                  <a:lnTo>
                    <a:pt x="55" y="198"/>
                  </a:lnTo>
                  <a:lnTo>
                    <a:pt x="75" y="202"/>
                  </a:lnTo>
                  <a:lnTo>
                    <a:pt x="94" y="205"/>
                  </a:lnTo>
                  <a:lnTo>
                    <a:pt x="113" y="211"/>
                  </a:lnTo>
                  <a:lnTo>
                    <a:pt x="131" y="216"/>
                  </a:lnTo>
                  <a:lnTo>
                    <a:pt x="150" y="222"/>
                  </a:lnTo>
                  <a:lnTo>
                    <a:pt x="167" y="228"/>
                  </a:lnTo>
                  <a:lnTo>
                    <a:pt x="183" y="235"/>
                  </a:lnTo>
                  <a:lnTo>
                    <a:pt x="200" y="243"/>
                  </a:lnTo>
                  <a:lnTo>
                    <a:pt x="214" y="250"/>
                  </a:lnTo>
                  <a:lnTo>
                    <a:pt x="228" y="258"/>
                  </a:lnTo>
                  <a:lnTo>
                    <a:pt x="242" y="267"/>
                  </a:lnTo>
                  <a:lnTo>
                    <a:pt x="254" y="275"/>
                  </a:lnTo>
                  <a:lnTo>
                    <a:pt x="265" y="285"/>
                  </a:lnTo>
                  <a:lnTo>
                    <a:pt x="275" y="295"/>
                  </a:lnTo>
                  <a:lnTo>
                    <a:pt x="400" y="295"/>
                  </a:lnTo>
                  <a:lnTo>
                    <a:pt x="411" y="285"/>
                  </a:lnTo>
                  <a:lnTo>
                    <a:pt x="422" y="275"/>
                  </a:lnTo>
                  <a:lnTo>
                    <a:pt x="435" y="267"/>
                  </a:lnTo>
                  <a:lnTo>
                    <a:pt x="448" y="257"/>
                  </a:lnTo>
                  <a:lnTo>
                    <a:pt x="463" y="249"/>
                  </a:lnTo>
                  <a:lnTo>
                    <a:pt x="478" y="242"/>
                  </a:lnTo>
                  <a:lnTo>
                    <a:pt x="494" y="234"/>
                  </a:lnTo>
                  <a:lnTo>
                    <a:pt x="511" y="226"/>
                  </a:lnTo>
                  <a:lnTo>
                    <a:pt x="529" y="221"/>
                  </a:lnTo>
                  <a:lnTo>
                    <a:pt x="547" y="214"/>
                  </a:lnTo>
                  <a:lnTo>
                    <a:pt x="567" y="209"/>
                  </a:lnTo>
                  <a:lnTo>
                    <a:pt x="585" y="204"/>
                  </a:lnTo>
                  <a:lnTo>
                    <a:pt x="605" y="200"/>
                  </a:lnTo>
                  <a:lnTo>
                    <a:pt x="626" y="197"/>
                  </a:lnTo>
                  <a:lnTo>
                    <a:pt x="647" y="193"/>
                  </a:lnTo>
                  <a:lnTo>
                    <a:pt x="668" y="191"/>
                  </a:lnTo>
                  <a:lnTo>
                    <a:pt x="642" y="116"/>
                  </a:lnTo>
                  <a:lnTo>
                    <a:pt x="624" y="118"/>
                  </a:lnTo>
                  <a:lnTo>
                    <a:pt x="605" y="121"/>
                  </a:lnTo>
                  <a:lnTo>
                    <a:pt x="587" y="124"/>
                  </a:lnTo>
                  <a:lnTo>
                    <a:pt x="568" y="128"/>
                  </a:lnTo>
                  <a:lnTo>
                    <a:pt x="551" y="132"/>
                  </a:lnTo>
                  <a:lnTo>
                    <a:pt x="532" y="136"/>
                  </a:lnTo>
                  <a:lnTo>
                    <a:pt x="516" y="142"/>
                  </a:lnTo>
                  <a:lnTo>
                    <a:pt x="499" y="146"/>
                  </a:lnTo>
                  <a:lnTo>
                    <a:pt x="483" y="153"/>
                  </a:lnTo>
                  <a:lnTo>
                    <a:pt x="467" y="159"/>
                  </a:lnTo>
                  <a:lnTo>
                    <a:pt x="451" y="166"/>
                  </a:lnTo>
                  <a:lnTo>
                    <a:pt x="436" y="173"/>
                  </a:lnTo>
                  <a:lnTo>
                    <a:pt x="421" y="180"/>
                  </a:lnTo>
                  <a:lnTo>
                    <a:pt x="407" y="188"/>
                  </a:lnTo>
                  <a:lnTo>
                    <a:pt x="394" y="196"/>
                  </a:lnTo>
                  <a:lnTo>
                    <a:pt x="381" y="2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3230" y="1290"/>
              <a:ext cx="52" cy="9"/>
            </a:xfrm>
            <a:custGeom>
              <a:avLst/>
              <a:gdLst>
                <a:gd name="T0" fmla="*/ 26 w 52"/>
                <a:gd name="T1" fmla="*/ 45 h 45"/>
                <a:gd name="T2" fmla="*/ 36 w 52"/>
                <a:gd name="T3" fmla="*/ 43 h 45"/>
                <a:gd name="T4" fmla="*/ 44 w 52"/>
                <a:gd name="T5" fmla="*/ 39 h 45"/>
                <a:gd name="T6" fmla="*/ 49 w 52"/>
                <a:gd name="T7" fmla="*/ 31 h 45"/>
                <a:gd name="T8" fmla="*/ 52 w 52"/>
                <a:gd name="T9" fmla="*/ 22 h 45"/>
                <a:gd name="T10" fmla="*/ 49 w 52"/>
                <a:gd name="T11" fmla="*/ 13 h 45"/>
                <a:gd name="T12" fmla="*/ 44 w 52"/>
                <a:gd name="T13" fmla="*/ 7 h 45"/>
                <a:gd name="T14" fmla="*/ 36 w 52"/>
                <a:gd name="T15" fmla="*/ 2 h 45"/>
                <a:gd name="T16" fmla="*/ 26 w 52"/>
                <a:gd name="T17" fmla="*/ 0 h 45"/>
                <a:gd name="T18" fmla="*/ 16 w 52"/>
                <a:gd name="T19" fmla="*/ 2 h 45"/>
                <a:gd name="T20" fmla="*/ 7 w 52"/>
                <a:gd name="T21" fmla="*/ 7 h 45"/>
                <a:gd name="T22" fmla="*/ 2 w 52"/>
                <a:gd name="T23" fmla="*/ 13 h 45"/>
                <a:gd name="T24" fmla="*/ 0 w 52"/>
                <a:gd name="T25" fmla="*/ 22 h 45"/>
                <a:gd name="T26" fmla="*/ 2 w 52"/>
                <a:gd name="T27" fmla="*/ 31 h 45"/>
                <a:gd name="T28" fmla="*/ 7 w 52"/>
                <a:gd name="T29" fmla="*/ 39 h 45"/>
                <a:gd name="T30" fmla="*/ 16 w 52"/>
                <a:gd name="T31" fmla="*/ 43 h 45"/>
                <a:gd name="T32" fmla="*/ 26 w 52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5">
                  <a:moveTo>
                    <a:pt x="26" y="45"/>
                  </a:moveTo>
                  <a:lnTo>
                    <a:pt x="36" y="43"/>
                  </a:lnTo>
                  <a:lnTo>
                    <a:pt x="44" y="39"/>
                  </a:lnTo>
                  <a:lnTo>
                    <a:pt x="49" y="31"/>
                  </a:lnTo>
                  <a:lnTo>
                    <a:pt x="52" y="22"/>
                  </a:lnTo>
                  <a:lnTo>
                    <a:pt x="49" y="13"/>
                  </a:lnTo>
                  <a:lnTo>
                    <a:pt x="44" y="7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7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2" y="31"/>
                  </a:lnTo>
                  <a:lnTo>
                    <a:pt x="7" y="39"/>
                  </a:lnTo>
                  <a:lnTo>
                    <a:pt x="16" y="43"/>
                  </a:lnTo>
                  <a:lnTo>
                    <a:pt x="2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52" name="Picture 28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14" y="1582738"/>
            <a:ext cx="1523086" cy="80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:\personal File-3\Personal Picture\Photo-02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8780"/>
            <a:ext cx="1219200" cy="137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382" y="6324600"/>
            <a:ext cx="1920240" cy="365760"/>
          </a:xfrm>
        </p:spPr>
        <p:txBody>
          <a:bodyPr/>
          <a:lstStyle/>
          <a:p>
            <a:fld id="{976058C0-0356-4557-8187-4D426111F159}" type="datetime1">
              <a:rPr lang="en-US" smtClean="0"/>
              <a:t>1/16/2014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Md. </a:t>
            </a:r>
            <a:r>
              <a:rPr lang="en-US" dirty="0" err="1" smtClean="0"/>
              <a:t>Ayub</a:t>
            </a:r>
            <a:r>
              <a:rPr lang="en-US" dirty="0" smtClean="0"/>
              <a:t> Ali </a:t>
            </a:r>
            <a:r>
              <a:rPr lang="en-US" dirty="0" err="1" smtClean="0"/>
              <a:t>Bonbelghoria</a:t>
            </a:r>
            <a:r>
              <a:rPr lang="en-US" dirty="0" smtClean="0"/>
              <a:t> </a:t>
            </a:r>
            <a:r>
              <a:rPr lang="en-US" dirty="0" err="1" smtClean="0"/>
              <a:t>Shahid</a:t>
            </a:r>
            <a:r>
              <a:rPr lang="en-US" dirty="0" smtClean="0"/>
              <a:t> </a:t>
            </a:r>
            <a:r>
              <a:rPr lang="en-US" dirty="0" err="1" smtClean="0"/>
              <a:t>Reja</a:t>
            </a:r>
            <a:r>
              <a:rPr lang="en-US" dirty="0" smtClean="0"/>
              <a:t>-Un-</a:t>
            </a:r>
            <a:r>
              <a:rPr lang="en-US" dirty="0" err="1" smtClean="0"/>
              <a:t>Nabi</a:t>
            </a:r>
            <a:r>
              <a:rPr lang="en-US" dirty="0" smtClean="0"/>
              <a:t>-High School, </a:t>
            </a:r>
            <a:r>
              <a:rPr lang="en-US" dirty="0" err="1" smtClean="0"/>
              <a:t>Natore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0676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9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685800"/>
            <a:ext cx="7467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এদের দেহ গহবরকে সিলেনেটরন বলে। এটা একাধারে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পরিপাকে ও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সংবহনে অংশ নেয়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একটোডার্মে নিডোবালাস্ট নামে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বৈশিষ্ট্যপূর্ণ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কোষ থাকে।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কোষগুলো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শিকার ধরা,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আত্মরক্ষা,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চলন ইত্যাদি কাজে অংশ নেয়।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98E85-4D4D-462C-8B49-8D3FB77227A0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38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344057" y="381000"/>
            <a:ext cx="4038600" cy="32766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মুল্যায়ণ</a:t>
            </a:r>
            <a:endParaRPr lang="en-US" sz="40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3664857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এবার বলতো............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7CE19-156E-49AA-BD54-4BCF3E3772F2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34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447800"/>
            <a:ext cx="7467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Ø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অমেরুদন্ডী প্রাণীর ১টি পর্বের নাম বল?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কোন প্রাণী গায়ে ছিদ্র থাকে? </a:t>
            </a:r>
          </a:p>
          <a:p>
            <a:pPr marL="857250" indent="-857250">
              <a:buFont typeface="Wingdings" pitchFamily="2" charset="2"/>
              <a:buChar char="Ø"/>
            </a:pPr>
            <a:endParaRPr lang="bn-BD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CA661-BDC5-4EEE-BB35-C8EB9C15B9BE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84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2677345" y="3352800"/>
            <a:ext cx="3505200" cy="2590800"/>
          </a:xfrm>
          <a:prstGeom prst="flowChartMagneticTape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LightBAN" pitchFamily="2" charset="0"/>
                <a:cs typeface="NikoshLightBAN" pitchFamily="2" charset="0"/>
              </a:rPr>
              <a:t>কাজ</a:t>
            </a:r>
            <a:endParaRPr lang="en-US" sz="8000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70B3A-3691-4448-ABE9-0F6BEB180EA7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pic>
        <p:nvPicPr>
          <p:cNvPr id="1027" name="Picture 3" descr="C:\Users\DOEL\Desktop\asss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8600"/>
            <a:ext cx="4572000" cy="303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8573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8288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স্পঞ্জিলা এর চিহ্নিত চিত্র অঙ্কন করে নিয়ে আসবে?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230C-45A3-4251-A589-F20E102898B4}" type="datetime1">
              <a:rPr lang="en-US" smtClean="0"/>
              <a:t>1/16/2014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93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858425" cy="5015753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3B48-7EE6-4F91-9284-8827E244A208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12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1155" y="1447800"/>
            <a:ext cx="528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70C0"/>
              </a:buClr>
              <a:buSzPct val="102000"/>
              <a:buFont typeface="Wingdings" pitchFamily="2" charset="2"/>
              <a:buChar char=""/>
            </a:pPr>
            <a:r>
              <a:rPr lang="bn-BD" sz="4000" b="1" dirty="0" smtClean="0">
                <a:latin typeface="NikoshLightBAN" pitchFamily="2" charset="0"/>
                <a:cs typeface="NikoshLightBAN" pitchFamily="2" charset="0"/>
              </a:rPr>
              <a:t>এই পাঠ শেষে শিক্ষার্থীরা-</a:t>
            </a:r>
            <a:endParaRPr lang="en-US" sz="40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22098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B050"/>
              </a:buClr>
              <a:buFont typeface="Wingdings 2" pitchFamily="18" charset="2"/>
              <a:buChar char="E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প্রাণীর শ্রেণীবিন্যাস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করতে  পারবে?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Clr>
                <a:srgbClr val="00B050"/>
              </a:buClr>
              <a:buFont typeface="Wingdings 2" pitchFamily="18" charset="2"/>
              <a:buChar char="E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প্রাণীর পর্ব পরিফেরা সম্পর্কে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তে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Clr>
                <a:srgbClr val="00B050"/>
              </a:buClr>
              <a:buFont typeface="Wingdings 2" pitchFamily="18" charset="2"/>
              <a:buChar char="E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অমেরুদন্ডী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প্রাণীর পর্ব নিডারিয়া </a:t>
            </a:r>
            <a:r>
              <a:rPr lang="bn-BD" sz="440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4400" smtClean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412705"/>
            <a:ext cx="392126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LightBAN" pitchFamily="2" charset="0"/>
                <a:cs typeface="NikoshLightBAN" pitchFamily="2" charset="0"/>
              </a:rPr>
              <a:t>আচরনিক উদ্দেশ্য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37001-9950-4A5A-B091-3AE2636F351E}" type="datetime1">
              <a:rPr lang="en-US" smtClean="0"/>
              <a:t>1/16/2014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44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2209800"/>
            <a:ext cx="502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পূর্ব জ্ঞান যাচাই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0A49A-AA05-49D9-B590-39DAC9D8CF94}" type="datetime1">
              <a:rPr lang="en-US" smtClean="0"/>
              <a:t>1/16/2014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312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685800" y="152399"/>
            <a:ext cx="7086600" cy="749063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নিচের ছবি গুলো </a:t>
            </a:r>
            <a:r>
              <a:rPr lang="bn-BD" sz="4000" b="1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ভাল ভাবে  </a:t>
            </a:r>
            <a:r>
              <a:rPr lang="bn-BD" sz="4000" b="1" dirty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লক্ষ কর</a:t>
            </a:r>
            <a:endParaRPr lang="en-US" sz="4000" b="1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7" t="-10547" r="-4001" b="49652"/>
          <a:stretch/>
        </p:blipFill>
        <p:spPr>
          <a:xfrm>
            <a:off x="1041352" y="685800"/>
            <a:ext cx="2616248" cy="1380469"/>
          </a:xfrm>
          <a:prstGeom prst="rect">
            <a:avLst/>
          </a:prstGeom>
        </p:spPr>
      </p:pic>
      <p:pic>
        <p:nvPicPr>
          <p:cNvPr id="14" name="Picture 3" descr="butterflybluex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352" y="3539992"/>
            <a:ext cx="2387648" cy="10129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5" name="Content Placeholder 8" descr="frog-1.jpg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812562"/>
            <a:ext cx="2286000" cy="1598385"/>
          </a:xfrm>
          <a:prstGeom prst="rect">
            <a:avLst/>
          </a:prstGeom>
        </p:spPr>
      </p:pic>
      <p:pic>
        <p:nvPicPr>
          <p:cNvPr id="20" name="Picture 37" descr="fish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1352" y="4857750"/>
            <a:ext cx="2387648" cy="11620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1" name="Picture 20" descr="images6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854" y="2209800"/>
            <a:ext cx="2432146" cy="1070429"/>
          </a:xfrm>
          <a:prstGeom prst="rect">
            <a:avLst/>
          </a:prstGeom>
        </p:spPr>
      </p:pic>
      <p:pic>
        <p:nvPicPr>
          <p:cNvPr id="23" name="Picture 7" descr="images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81600" y="2286000"/>
            <a:ext cx="2971800" cy="12954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pic>
        <p:nvPicPr>
          <p:cNvPr id="24" name="Picture 4" descr="D:\Websites\TLR v1.3\graphics\powerpoint\wildcat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3733800"/>
            <a:ext cx="2971800" cy="114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25" name="Picture 11" descr="backgrounder_iStock_000001104655Medium.jpg"/>
          <p:cNvPicPr>
            <a:picLocks noChangeAspect="1"/>
          </p:cNvPicPr>
          <p:nvPr/>
        </p:nvPicPr>
        <p:blipFill>
          <a:blip r:embed="rId10"/>
          <a:srcRect b="12650"/>
          <a:stretch>
            <a:fillRect/>
          </a:stretch>
        </p:blipFill>
        <p:spPr bwMode="auto">
          <a:xfrm>
            <a:off x="5181600" y="4953000"/>
            <a:ext cx="2971800" cy="1019175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>
            <a:off x="4267200" y="1066800"/>
            <a:ext cx="76200" cy="4953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C230-DE0A-4124-A123-7F16785C3B80}" type="datetime1">
              <a:rPr lang="en-US" smtClean="0"/>
              <a:t>1/16/2014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252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664732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524000"/>
            <a:ext cx="6934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বাম দিকের ছবির সাথে ডান দিকের ছবিগুলোর কি কোন পার্থক্য দেখা  যায়?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7477-6A8E-4334-8661-A82BA329C5D0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096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304800" y="1066800"/>
            <a:ext cx="6997701" cy="4572000"/>
          </a:xfrm>
          <a:prstGeom prst="flowChartAlternateProcess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53808"/>
            <a:ext cx="1447800" cy="169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65" y="3794259"/>
            <a:ext cx="1379536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images6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8988" y="1272496"/>
            <a:ext cx="2022470" cy="107042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0" y="2940348"/>
            <a:ext cx="1800225" cy="111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75" y="4352925"/>
            <a:ext cx="155563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66" y="2667000"/>
            <a:ext cx="962025" cy="141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7" t="-10547" r="-4001" b="49652"/>
          <a:stretch/>
        </p:blipFill>
        <p:spPr>
          <a:xfrm>
            <a:off x="577754" y="1020310"/>
            <a:ext cx="2616248" cy="1380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745" y="152400"/>
            <a:ext cx="4362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atin typeface="NikoshLightBAN" pitchFamily="2" charset="0"/>
                <a:cs typeface="NikoshLightBAN" pitchFamily="2" charset="0"/>
              </a:rPr>
              <a:t>ছবি গুলো ভাবে  লক্ষ কর</a:t>
            </a:r>
            <a:endParaRPr lang="en-US" sz="3600" b="1" dirty="0">
              <a:latin typeface="NikoshLightBAN" pitchFamily="2" charset="0"/>
              <a:cs typeface="NikoshLight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72400" y="990600"/>
            <a:ext cx="685800" cy="4648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মেরুদণ্ডী 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</a:t>
            </a:r>
          </a:p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ণী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696200" y="3496603"/>
            <a:ext cx="3810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029200" y="3272135"/>
            <a:ext cx="25099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এগুলো সবই</a:t>
            </a:r>
            <a:endParaRPr lang="en-US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D3BA5-EB01-4962-BF77-D911D206B0CE}" type="datetime1">
              <a:rPr lang="en-US" smtClean="0"/>
              <a:t>1/16/2014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  <p:pic>
        <p:nvPicPr>
          <p:cNvPr id="19" name="Picture 3" descr="butterflybluex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76600" y="4321042"/>
            <a:ext cx="2387648" cy="10129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3956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16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12" descr="spine-back-bone-blue-man-234x2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419600"/>
            <a:ext cx="2743200" cy="2209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2" name="Picture 8" descr="vlcsnap-2012-10-11-07h57m04s1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438400"/>
            <a:ext cx="2614613" cy="1541463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45" name="Picture 4" descr="D:\Websites\TLR v1.3\graphics\powerpoint\wildcat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286000"/>
            <a:ext cx="2971800" cy="190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3" name="Picture 10" descr="vlcsnap-2012-10-11-07h57m16s236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04800"/>
            <a:ext cx="2895600" cy="175260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0246" name="Picture 11" descr="backgrounder_iStock_000001104655Medium.jpg"/>
          <p:cNvPicPr>
            <a:picLocks noChangeAspect="1"/>
          </p:cNvPicPr>
          <p:nvPr/>
        </p:nvPicPr>
        <p:blipFill>
          <a:blip r:embed="rId6"/>
          <a:srcRect b="12650"/>
          <a:stretch>
            <a:fillRect/>
          </a:stretch>
        </p:blipFill>
        <p:spPr bwMode="auto">
          <a:xfrm>
            <a:off x="1066800" y="4419600"/>
            <a:ext cx="2971800" cy="2209800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14343" name="Picture 7" descr="images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3000" y="304800"/>
            <a:ext cx="2971800" cy="1752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Right Brace 7"/>
          <p:cNvSpPr/>
          <p:nvPr/>
        </p:nvSpPr>
        <p:spPr>
          <a:xfrm>
            <a:off x="7239000" y="914400"/>
            <a:ext cx="685800" cy="5410200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762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7200" y="2133600"/>
            <a:ext cx="533400" cy="28956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56970-3495-4374-BAEB-7D30A5481ABF}" type="datetime1">
              <a:rPr lang="en-US" smtClean="0"/>
              <a:t>1/16/2014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219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5122 0.0067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35833 0.011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35 0.005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967335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5400" dirty="0">
                <a:latin typeface="NikoshBAN" pitchFamily="2" charset="0"/>
                <a:cs typeface="NikoshBAN" pitchFamily="2" charset="0"/>
              </a:rPr>
              <a:t> 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অমেরুদন্ডী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প্রাণীর শ্রেণীবিন্যাস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2843" y="609600"/>
            <a:ext cx="5295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5421D-4BB2-491D-887C-7B578076DEF1}" type="datetime1">
              <a:rPr lang="en-US" smtClean="0"/>
              <a:t>1/16/2014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70EF4-FAE9-448C-932D-1C001C1ED934}" type="slidenum">
              <a:rPr lang="en-US" smtClean="0"/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 Ayub Ali Bonbelghoria Shahid Reja-Un-Nabi-High School, Natore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95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1149</TotalTime>
  <Words>547</Words>
  <Application>Microsoft Office PowerPoint</Application>
  <PresentationFormat>On-screen Show (4:3)</PresentationFormat>
  <Paragraphs>149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113</cp:revision>
  <dcterms:created xsi:type="dcterms:W3CDTF">2014-01-12T03:40:58Z</dcterms:created>
  <dcterms:modified xsi:type="dcterms:W3CDTF">2014-01-16T08:28:12Z</dcterms:modified>
</cp:coreProperties>
</file>